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bookmarkIdSeed="2">
  <p:sldMasterIdLst>
    <p:sldMasterId id="2147484282" r:id="rId1"/>
    <p:sldMasterId id="2147484295" r:id="rId2"/>
  </p:sldMasterIdLst>
  <p:notesMasterIdLst>
    <p:notesMasterId r:id="rId46"/>
  </p:notesMasterIdLst>
  <p:handoutMasterIdLst>
    <p:handoutMasterId r:id="rId47"/>
  </p:handoutMasterIdLst>
  <p:sldIdLst>
    <p:sldId id="1083" r:id="rId3"/>
    <p:sldId id="704" r:id="rId4"/>
    <p:sldId id="1221" r:id="rId5"/>
    <p:sldId id="1244" r:id="rId6"/>
    <p:sldId id="1248" r:id="rId7"/>
    <p:sldId id="1247" r:id="rId8"/>
    <p:sldId id="1237" r:id="rId9"/>
    <p:sldId id="1249" r:id="rId10"/>
    <p:sldId id="1250" r:id="rId11"/>
    <p:sldId id="1251" r:id="rId12"/>
    <p:sldId id="1252" r:id="rId13"/>
    <p:sldId id="1253" r:id="rId14"/>
    <p:sldId id="1254" r:id="rId15"/>
    <p:sldId id="1268" r:id="rId16"/>
    <p:sldId id="1256" r:id="rId17"/>
    <p:sldId id="1258" r:id="rId18"/>
    <p:sldId id="1259" r:id="rId19"/>
    <p:sldId id="1261" r:id="rId20"/>
    <p:sldId id="1267" r:id="rId21"/>
    <p:sldId id="1263" r:id="rId22"/>
    <p:sldId id="1264" r:id="rId23"/>
    <p:sldId id="1266" r:id="rId24"/>
    <p:sldId id="1226" r:id="rId25"/>
    <p:sldId id="1228" r:id="rId26"/>
    <p:sldId id="1224" r:id="rId27"/>
    <p:sldId id="1184" r:id="rId28"/>
    <p:sldId id="1090" r:id="rId29"/>
    <p:sldId id="1229" r:id="rId30"/>
    <p:sldId id="1230" r:id="rId31"/>
    <p:sldId id="1231" r:id="rId32"/>
    <p:sldId id="1202" r:id="rId33"/>
    <p:sldId id="1232" r:id="rId34"/>
    <p:sldId id="1233" r:id="rId35"/>
    <p:sldId id="1210" r:id="rId36"/>
    <p:sldId id="1234" r:id="rId37"/>
    <p:sldId id="1235" r:id="rId38"/>
    <p:sldId id="1236" r:id="rId39"/>
    <p:sldId id="1257" r:id="rId40"/>
    <p:sldId id="1220" r:id="rId41"/>
    <p:sldId id="1215" r:id="rId42"/>
    <p:sldId id="1085" r:id="rId43"/>
    <p:sldId id="1086" r:id="rId44"/>
    <p:sldId id="1087" r:id="rId45"/>
  </p:sldIdLst>
  <p:sldSz cx="12192000" cy="6858000"/>
  <p:notesSz cx="7099300" cy="10234613"/>
  <p:embeddedFontLst>
    <p:embeddedFont>
      <p:font typeface="Book Antiqua" panose="02040602050305030304" pitchFamily="18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15" clrIdx="0">
    <p:extLst/>
  </p:cmAuthor>
  <p:cmAuthor id="2" name="Roberto Brandão" initials="RCB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D3E4"/>
    <a:srgbClr val="FAB258"/>
    <a:srgbClr val="005D82"/>
    <a:srgbClr val="DD4B68"/>
    <a:srgbClr val="005490"/>
    <a:srgbClr val="F9BF2C"/>
    <a:srgbClr val="FBD734"/>
    <a:srgbClr val="FAFAFA"/>
    <a:srgbClr val="0071C1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0" autoAdjust="0"/>
    <p:restoredTop sz="95290" autoAdjust="0"/>
  </p:normalViewPr>
  <p:slideViewPr>
    <p:cSldViewPr>
      <p:cViewPr>
        <p:scale>
          <a:sx n="66" d="100"/>
          <a:sy n="66" d="100"/>
        </p:scale>
        <p:origin x="1426" y="4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3546"/>
    </p:cViewPr>
  </p:sorterViewPr>
  <p:notesViewPr>
    <p:cSldViewPr>
      <p:cViewPr varScale="1">
        <p:scale>
          <a:sx n="76" d="100"/>
          <a:sy n="76" d="100"/>
        </p:scale>
        <p:origin x="-1434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6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2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5.fntdata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1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font" Target="fonts/font4.fntdata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.gomes\Downloads\precos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t-BR" sz="1600" dirty="0">
                <a:solidFill>
                  <a:schemeClr val="bg1"/>
                </a:solidFill>
              </a:rPr>
              <a:t>PLD médio no SE Sudeste -período 1/2012 a 12/2017</a:t>
            </a:r>
          </a:p>
        </c:rich>
      </c:tx>
      <c:layout>
        <c:manualLayout>
          <c:xMode val="edge"/>
          <c:yMode val="edge"/>
          <c:x val="0.20101365475367033"/>
          <c:y val="1.7718515569738635E-2"/>
        </c:manualLayout>
      </c:layout>
      <c:overlay val="0"/>
      <c:spPr>
        <a:solidFill>
          <a:srgbClr val="00549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[precos.xls]precos!$E$2:$E$317</c:f>
              <c:numCache>
                <c:formatCode>m/d/yyyy</c:formatCode>
                <c:ptCount val="316"/>
                <c:pt idx="0">
                  <c:v>40914</c:v>
                </c:pt>
                <c:pt idx="1">
                  <c:v>40921</c:v>
                </c:pt>
                <c:pt idx="2">
                  <c:v>40928</c:v>
                </c:pt>
                <c:pt idx="3">
                  <c:v>40935</c:v>
                </c:pt>
                <c:pt idx="4">
                  <c:v>40942</c:v>
                </c:pt>
                <c:pt idx="5">
                  <c:v>40949</c:v>
                </c:pt>
                <c:pt idx="6">
                  <c:v>40956</c:v>
                </c:pt>
                <c:pt idx="7">
                  <c:v>40963</c:v>
                </c:pt>
                <c:pt idx="8">
                  <c:v>40970</c:v>
                </c:pt>
                <c:pt idx="9">
                  <c:v>40977</c:v>
                </c:pt>
                <c:pt idx="10">
                  <c:v>40984</c:v>
                </c:pt>
                <c:pt idx="11">
                  <c:v>40991</c:v>
                </c:pt>
                <c:pt idx="12">
                  <c:v>40998</c:v>
                </c:pt>
                <c:pt idx="13">
                  <c:v>41005</c:v>
                </c:pt>
                <c:pt idx="14">
                  <c:v>41012</c:v>
                </c:pt>
                <c:pt idx="15">
                  <c:v>41019</c:v>
                </c:pt>
                <c:pt idx="16">
                  <c:v>41026</c:v>
                </c:pt>
                <c:pt idx="17">
                  <c:v>41033</c:v>
                </c:pt>
                <c:pt idx="18">
                  <c:v>41040</c:v>
                </c:pt>
                <c:pt idx="19">
                  <c:v>41047</c:v>
                </c:pt>
                <c:pt idx="20">
                  <c:v>41054</c:v>
                </c:pt>
                <c:pt idx="21">
                  <c:v>41061</c:v>
                </c:pt>
                <c:pt idx="22">
                  <c:v>41068</c:v>
                </c:pt>
                <c:pt idx="23">
                  <c:v>41075</c:v>
                </c:pt>
                <c:pt idx="24">
                  <c:v>41082</c:v>
                </c:pt>
                <c:pt idx="25">
                  <c:v>41089</c:v>
                </c:pt>
                <c:pt idx="26">
                  <c:v>41096</c:v>
                </c:pt>
                <c:pt idx="27">
                  <c:v>41103</c:v>
                </c:pt>
                <c:pt idx="28">
                  <c:v>41110</c:v>
                </c:pt>
                <c:pt idx="29">
                  <c:v>41117</c:v>
                </c:pt>
                <c:pt idx="30">
                  <c:v>41124</c:v>
                </c:pt>
                <c:pt idx="31">
                  <c:v>41131</c:v>
                </c:pt>
                <c:pt idx="32">
                  <c:v>41138</c:v>
                </c:pt>
                <c:pt idx="33">
                  <c:v>41145</c:v>
                </c:pt>
                <c:pt idx="34">
                  <c:v>41152</c:v>
                </c:pt>
                <c:pt idx="35">
                  <c:v>41159</c:v>
                </c:pt>
                <c:pt idx="36">
                  <c:v>41166</c:v>
                </c:pt>
                <c:pt idx="37">
                  <c:v>41173</c:v>
                </c:pt>
                <c:pt idx="38">
                  <c:v>41180</c:v>
                </c:pt>
                <c:pt idx="39">
                  <c:v>41187</c:v>
                </c:pt>
                <c:pt idx="40">
                  <c:v>41194</c:v>
                </c:pt>
                <c:pt idx="41">
                  <c:v>41201</c:v>
                </c:pt>
                <c:pt idx="42">
                  <c:v>41208</c:v>
                </c:pt>
                <c:pt idx="43">
                  <c:v>41215</c:v>
                </c:pt>
                <c:pt idx="44">
                  <c:v>41222</c:v>
                </c:pt>
                <c:pt idx="45">
                  <c:v>41229</c:v>
                </c:pt>
                <c:pt idx="46">
                  <c:v>41236</c:v>
                </c:pt>
                <c:pt idx="47">
                  <c:v>41243</c:v>
                </c:pt>
                <c:pt idx="48">
                  <c:v>41250</c:v>
                </c:pt>
                <c:pt idx="49">
                  <c:v>41257</c:v>
                </c:pt>
                <c:pt idx="50">
                  <c:v>41264</c:v>
                </c:pt>
                <c:pt idx="51">
                  <c:v>41271</c:v>
                </c:pt>
                <c:pt idx="52">
                  <c:v>41278</c:v>
                </c:pt>
                <c:pt idx="53">
                  <c:v>41285</c:v>
                </c:pt>
                <c:pt idx="54">
                  <c:v>41292</c:v>
                </c:pt>
                <c:pt idx="55">
                  <c:v>41299</c:v>
                </c:pt>
                <c:pt idx="56">
                  <c:v>41306</c:v>
                </c:pt>
                <c:pt idx="57">
                  <c:v>41313</c:v>
                </c:pt>
                <c:pt idx="58">
                  <c:v>41320</c:v>
                </c:pt>
                <c:pt idx="59">
                  <c:v>41327</c:v>
                </c:pt>
                <c:pt idx="60">
                  <c:v>41334</c:v>
                </c:pt>
                <c:pt idx="61">
                  <c:v>41341</c:v>
                </c:pt>
                <c:pt idx="62">
                  <c:v>41348</c:v>
                </c:pt>
                <c:pt idx="63">
                  <c:v>41355</c:v>
                </c:pt>
                <c:pt idx="64">
                  <c:v>41362</c:v>
                </c:pt>
                <c:pt idx="65">
                  <c:v>41369</c:v>
                </c:pt>
                <c:pt idx="66">
                  <c:v>41376</c:v>
                </c:pt>
                <c:pt idx="67">
                  <c:v>41383</c:v>
                </c:pt>
                <c:pt idx="68">
                  <c:v>41390</c:v>
                </c:pt>
                <c:pt idx="69">
                  <c:v>41397</c:v>
                </c:pt>
                <c:pt idx="70">
                  <c:v>41404</c:v>
                </c:pt>
                <c:pt idx="71">
                  <c:v>41411</c:v>
                </c:pt>
                <c:pt idx="72">
                  <c:v>41418</c:v>
                </c:pt>
                <c:pt idx="73">
                  <c:v>41425</c:v>
                </c:pt>
                <c:pt idx="74">
                  <c:v>41432</c:v>
                </c:pt>
                <c:pt idx="75">
                  <c:v>41439</c:v>
                </c:pt>
                <c:pt idx="76">
                  <c:v>41446</c:v>
                </c:pt>
                <c:pt idx="77">
                  <c:v>41453</c:v>
                </c:pt>
                <c:pt idx="78">
                  <c:v>41460</c:v>
                </c:pt>
                <c:pt idx="79">
                  <c:v>41467</c:v>
                </c:pt>
                <c:pt idx="80">
                  <c:v>41474</c:v>
                </c:pt>
                <c:pt idx="81">
                  <c:v>41481</c:v>
                </c:pt>
                <c:pt idx="82">
                  <c:v>41488</c:v>
                </c:pt>
                <c:pt idx="83">
                  <c:v>41495</c:v>
                </c:pt>
                <c:pt idx="84">
                  <c:v>41502</c:v>
                </c:pt>
                <c:pt idx="85">
                  <c:v>41509</c:v>
                </c:pt>
                <c:pt idx="86">
                  <c:v>41516</c:v>
                </c:pt>
                <c:pt idx="87">
                  <c:v>41523</c:v>
                </c:pt>
                <c:pt idx="88">
                  <c:v>41530</c:v>
                </c:pt>
                <c:pt idx="89">
                  <c:v>41537</c:v>
                </c:pt>
                <c:pt idx="90">
                  <c:v>41544</c:v>
                </c:pt>
                <c:pt idx="91">
                  <c:v>41551</c:v>
                </c:pt>
                <c:pt idx="92">
                  <c:v>41558</c:v>
                </c:pt>
                <c:pt idx="93">
                  <c:v>41565</c:v>
                </c:pt>
                <c:pt idx="94">
                  <c:v>41572</c:v>
                </c:pt>
                <c:pt idx="95">
                  <c:v>41579</c:v>
                </c:pt>
                <c:pt idx="96">
                  <c:v>41586</c:v>
                </c:pt>
                <c:pt idx="97">
                  <c:v>41593</c:v>
                </c:pt>
                <c:pt idx="98">
                  <c:v>41600</c:v>
                </c:pt>
                <c:pt idx="99">
                  <c:v>41607</c:v>
                </c:pt>
                <c:pt idx="100">
                  <c:v>41614</c:v>
                </c:pt>
                <c:pt idx="101">
                  <c:v>41621</c:v>
                </c:pt>
                <c:pt idx="102">
                  <c:v>41628</c:v>
                </c:pt>
                <c:pt idx="103">
                  <c:v>41635</c:v>
                </c:pt>
                <c:pt idx="104">
                  <c:v>41642</c:v>
                </c:pt>
                <c:pt idx="105">
                  <c:v>41649</c:v>
                </c:pt>
                <c:pt idx="106">
                  <c:v>41656</c:v>
                </c:pt>
                <c:pt idx="107">
                  <c:v>41663</c:v>
                </c:pt>
                <c:pt idx="108">
                  <c:v>41670</c:v>
                </c:pt>
                <c:pt idx="109">
                  <c:v>41677</c:v>
                </c:pt>
                <c:pt idx="110">
                  <c:v>41684</c:v>
                </c:pt>
                <c:pt idx="111">
                  <c:v>41691</c:v>
                </c:pt>
                <c:pt idx="112">
                  <c:v>41698</c:v>
                </c:pt>
                <c:pt idx="113">
                  <c:v>41705</c:v>
                </c:pt>
                <c:pt idx="114">
                  <c:v>41712</c:v>
                </c:pt>
                <c:pt idx="115">
                  <c:v>41719</c:v>
                </c:pt>
                <c:pt idx="116">
                  <c:v>41726</c:v>
                </c:pt>
                <c:pt idx="117">
                  <c:v>41733</c:v>
                </c:pt>
                <c:pt idx="118">
                  <c:v>41740</c:v>
                </c:pt>
                <c:pt idx="119">
                  <c:v>41747</c:v>
                </c:pt>
                <c:pt idx="120">
                  <c:v>41754</c:v>
                </c:pt>
                <c:pt idx="121">
                  <c:v>41761</c:v>
                </c:pt>
                <c:pt idx="122">
                  <c:v>41768</c:v>
                </c:pt>
                <c:pt idx="123">
                  <c:v>41775</c:v>
                </c:pt>
                <c:pt idx="124">
                  <c:v>41782</c:v>
                </c:pt>
                <c:pt idx="125">
                  <c:v>41789</c:v>
                </c:pt>
                <c:pt idx="126">
                  <c:v>41796</c:v>
                </c:pt>
                <c:pt idx="127">
                  <c:v>41803</c:v>
                </c:pt>
                <c:pt idx="128">
                  <c:v>41810</c:v>
                </c:pt>
                <c:pt idx="129">
                  <c:v>41817</c:v>
                </c:pt>
                <c:pt idx="130">
                  <c:v>41824</c:v>
                </c:pt>
                <c:pt idx="131">
                  <c:v>41831</c:v>
                </c:pt>
                <c:pt idx="132">
                  <c:v>41838</c:v>
                </c:pt>
                <c:pt idx="133">
                  <c:v>41845</c:v>
                </c:pt>
                <c:pt idx="134">
                  <c:v>41852</c:v>
                </c:pt>
                <c:pt idx="135">
                  <c:v>41859</c:v>
                </c:pt>
                <c:pt idx="136">
                  <c:v>41866</c:v>
                </c:pt>
                <c:pt idx="137">
                  <c:v>41873</c:v>
                </c:pt>
                <c:pt idx="138">
                  <c:v>41880</c:v>
                </c:pt>
                <c:pt idx="139">
                  <c:v>41887</c:v>
                </c:pt>
                <c:pt idx="140">
                  <c:v>41894</c:v>
                </c:pt>
                <c:pt idx="141">
                  <c:v>41901</c:v>
                </c:pt>
                <c:pt idx="142">
                  <c:v>41908</c:v>
                </c:pt>
                <c:pt idx="143">
                  <c:v>41915</c:v>
                </c:pt>
                <c:pt idx="144">
                  <c:v>41922</c:v>
                </c:pt>
                <c:pt idx="145">
                  <c:v>41929</c:v>
                </c:pt>
                <c:pt idx="146">
                  <c:v>41936</c:v>
                </c:pt>
                <c:pt idx="147">
                  <c:v>41943</c:v>
                </c:pt>
                <c:pt idx="148">
                  <c:v>41950</c:v>
                </c:pt>
                <c:pt idx="149">
                  <c:v>41957</c:v>
                </c:pt>
                <c:pt idx="150">
                  <c:v>41964</c:v>
                </c:pt>
                <c:pt idx="151">
                  <c:v>41971</c:v>
                </c:pt>
                <c:pt idx="152">
                  <c:v>41978</c:v>
                </c:pt>
                <c:pt idx="153">
                  <c:v>41985</c:v>
                </c:pt>
                <c:pt idx="154">
                  <c:v>41992</c:v>
                </c:pt>
                <c:pt idx="155">
                  <c:v>41999</c:v>
                </c:pt>
                <c:pt idx="156">
                  <c:v>42006</c:v>
                </c:pt>
                <c:pt idx="157">
                  <c:v>42013</c:v>
                </c:pt>
                <c:pt idx="158">
                  <c:v>42020</c:v>
                </c:pt>
                <c:pt idx="159">
                  <c:v>42027</c:v>
                </c:pt>
                <c:pt idx="160">
                  <c:v>42034</c:v>
                </c:pt>
                <c:pt idx="161">
                  <c:v>42041</c:v>
                </c:pt>
                <c:pt idx="162">
                  <c:v>42048</c:v>
                </c:pt>
                <c:pt idx="163">
                  <c:v>42055</c:v>
                </c:pt>
                <c:pt idx="164">
                  <c:v>42062</c:v>
                </c:pt>
                <c:pt idx="165">
                  <c:v>42069</c:v>
                </c:pt>
                <c:pt idx="166">
                  <c:v>42076</c:v>
                </c:pt>
                <c:pt idx="167">
                  <c:v>42083</c:v>
                </c:pt>
                <c:pt idx="168">
                  <c:v>42090</c:v>
                </c:pt>
                <c:pt idx="169">
                  <c:v>42097</c:v>
                </c:pt>
                <c:pt idx="170">
                  <c:v>42104</c:v>
                </c:pt>
                <c:pt idx="171">
                  <c:v>42111</c:v>
                </c:pt>
                <c:pt idx="172">
                  <c:v>42118</c:v>
                </c:pt>
                <c:pt idx="173">
                  <c:v>42125</c:v>
                </c:pt>
                <c:pt idx="174">
                  <c:v>42132</c:v>
                </c:pt>
                <c:pt idx="175">
                  <c:v>42139</c:v>
                </c:pt>
                <c:pt idx="176">
                  <c:v>42146</c:v>
                </c:pt>
                <c:pt idx="177">
                  <c:v>42153</c:v>
                </c:pt>
                <c:pt idx="178">
                  <c:v>42155</c:v>
                </c:pt>
                <c:pt idx="179">
                  <c:v>42160</c:v>
                </c:pt>
                <c:pt idx="180">
                  <c:v>42167</c:v>
                </c:pt>
                <c:pt idx="181">
                  <c:v>42174</c:v>
                </c:pt>
                <c:pt idx="182">
                  <c:v>42181</c:v>
                </c:pt>
                <c:pt idx="183">
                  <c:v>42188</c:v>
                </c:pt>
                <c:pt idx="184">
                  <c:v>42195</c:v>
                </c:pt>
                <c:pt idx="185">
                  <c:v>42202</c:v>
                </c:pt>
                <c:pt idx="186">
                  <c:v>42209</c:v>
                </c:pt>
                <c:pt idx="187">
                  <c:v>42216</c:v>
                </c:pt>
                <c:pt idx="188">
                  <c:v>42223</c:v>
                </c:pt>
                <c:pt idx="189">
                  <c:v>42230</c:v>
                </c:pt>
                <c:pt idx="190">
                  <c:v>42237</c:v>
                </c:pt>
                <c:pt idx="191">
                  <c:v>42244</c:v>
                </c:pt>
                <c:pt idx="192">
                  <c:v>42251</c:v>
                </c:pt>
                <c:pt idx="193">
                  <c:v>42258</c:v>
                </c:pt>
                <c:pt idx="194">
                  <c:v>42265</c:v>
                </c:pt>
                <c:pt idx="195">
                  <c:v>42272</c:v>
                </c:pt>
                <c:pt idx="196">
                  <c:v>42279</c:v>
                </c:pt>
                <c:pt idx="197">
                  <c:v>42286</c:v>
                </c:pt>
                <c:pt idx="198">
                  <c:v>42293</c:v>
                </c:pt>
                <c:pt idx="199">
                  <c:v>42300</c:v>
                </c:pt>
                <c:pt idx="200">
                  <c:v>42307</c:v>
                </c:pt>
                <c:pt idx="201">
                  <c:v>42314</c:v>
                </c:pt>
                <c:pt idx="202">
                  <c:v>42321</c:v>
                </c:pt>
                <c:pt idx="203">
                  <c:v>42328</c:v>
                </c:pt>
                <c:pt idx="204">
                  <c:v>42335</c:v>
                </c:pt>
                <c:pt idx="205">
                  <c:v>42342</c:v>
                </c:pt>
                <c:pt idx="206">
                  <c:v>42349</c:v>
                </c:pt>
                <c:pt idx="207">
                  <c:v>42356</c:v>
                </c:pt>
                <c:pt idx="208">
                  <c:v>42363</c:v>
                </c:pt>
                <c:pt idx="209">
                  <c:v>42370</c:v>
                </c:pt>
                <c:pt idx="210">
                  <c:v>42377</c:v>
                </c:pt>
                <c:pt idx="211">
                  <c:v>42384</c:v>
                </c:pt>
                <c:pt idx="212">
                  <c:v>42391</c:v>
                </c:pt>
                <c:pt idx="213">
                  <c:v>42398</c:v>
                </c:pt>
                <c:pt idx="214">
                  <c:v>42405</c:v>
                </c:pt>
                <c:pt idx="215">
                  <c:v>42412</c:v>
                </c:pt>
                <c:pt idx="216">
                  <c:v>42419</c:v>
                </c:pt>
                <c:pt idx="217">
                  <c:v>42426</c:v>
                </c:pt>
                <c:pt idx="218">
                  <c:v>42433</c:v>
                </c:pt>
                <c:pt idx="219">
                  <c:v>42440</c:v>
                </c:pt>
                <c:pt idx="220">
                  <c:v>42447</c:v>
                </c:pt>
                <c:pt idx="221">
                  <c:v>42454</c:v>
                </c:pt>
                <c:pt idx="222">
                  <c:v>42461</c:v>
                </c:pt>
                <c:pt idx="223">
                  <c:v>42468</c:v>
                </c:pt>
                <c:pt idx="224">
                  <c:v>42475</c:v>
                </c:pt>
                <c:pt idx="225">
                  <c:v>42482</c:v>
                </c:pt>
                <c:pt idx="226">
                  <c:v>42489</c:v>
                </c:pt>
                <c:pt idx="227">
                  <c:v>42496</c:v>
                </c:pt>
                <c:pt idx="228">
                  <c:v>42503</c:v>
                </c:pt>
                <c:pt idx="229">
                  <c:v>42510</c:v>
                </c:pt>
                <c:pt idx="230">
                  <c:v>42517</c:v>
                </c:pt>
                <c:pt idx="231">
                  <c:v>42524</c:v>
                </c:pt>
                <c:pt idx="232">
                  <c:v>42531</c:v>
                </c:pt>
                <c:pt idx="233">
                  <c:v>42538</c:v>
                </c:pt>
                <c:pt idx="234">
                  <c:v>42545</c:v>
                </c:pt>
                <c:pt idx="235">
                  <c:v>42552</c:v>
                </c:pt>
                <c:pt idx="236">
                  <c:v>42559</c:v>
                </c:pt>
                <c:pt idx="237">
                  <c:v>42566</c:v>
                </c:pt>
                <c:pt idx="238">
                  <c:v>42573</c:v>
                </c:pt>
                <c:pt idx="239">
                  <c:v>42580</c:v>
                </c:pt>
                <c:pt idx="240">
                  <c:v>42587</c:v>
                </c:pt>
                <c:pt idx="241">
                  <c:v>42594</c:v>
                </c:pt>
                <c:pt idx="242">
                  <c:v>42601</c:v>
                </c:pt>
                <c:pt idx="243">
                  <c:v>42608</c:v>
                </c:pt>
                <c:pt idx="244">
                  <c:v>42613</c:v>
                </c:pt>
                <c:pt idx="245">
                  <c:v>42615</c:v>
                </c:pt>
                <c:pt idx="246">
                  <c:v>42622</c:v>
                </c:pt>
                <c:pt idx="247">
                  <c:v>42629</c:v>
                </c:pt>
                <c:pt idx="248">
                  <c:v>42636</c:v>
                </c:pt>
                <c:pt idx="249">
                  <c:v>42643</c:v>
                </c:pt>
                <c:pt idx="250">
                  <c:v>42650</c:v>
                </c:pt>
                <c:pt idx="251">
                  <c:v>42657</c:v>
                </c:pt>
                <c:pt idx="252">
                  <c:v>42664</c:v>
                </c:pt>
                <c:pt idx="253">
                  <c:v>42671</c:v>
                </c:pt>
                <c:pt idx="254">
                  <c:v>42674</c:v>
                </c:pt>
                <c:pt idx="255">
                  <c:v>42678</c:v>
                </c:pt>
                <c:pt idx="256">
                  <c:v>42685</c:v>
                </c:pt>
                <c:pt idx="257">
                  <c:v>42692</c:v>
                </c:pt>
                <c:pt idx="258">
                  <c:v>42699</c:v>
                </c:pt>
                <c:pt idx="259">
                  <c:v>42706</c:v>
                </c:pt>
                <c:pt idx="260">
                  <c:v>42713</c:v>
                </c:pt>
                <c:pt idx="261">
                  <c:v>42720</c:v>
                </c:pt>
                <c:pt idx="262">
                  <c:v>42727</c:v>
                </c:pt>
                <c:pt idx="263">
                  <c:v>42734</c:v>
                </c:pt>
                <c:pt idx="264">
                  <c:v>42741</c:v>
                </c:pt>
                <c:pt idx="265">
                  <c:v>42748</c:v>
                </c:pt>
                <c:pt idx="266">
                  <c:v>42755</c:v>
                </c:pt>
                <c:pt idx="267">
                  <c:v>42762</c:v>
                </c:pt>
                <c:pt idx="268">
                  <c:v>42769</c:v>
                </c:pt>
                <c:pt idx="269">
                  <c:v>42776</c:v>
                </c:pt>
                <c:pt idx="270">
                  <c:v>42783</c:v>
                </c:pt>
                <c:pt idx="271">
                  <c:v>42790</c:v>
                </c:pt>
                <c:pt idx="272">
                  <c:v>42797</c:v>
                </c:pt>
                <c:pt idx="273">
                  <c:v>42804</c:v>
                </c:pt>
                <c:pt idx="274">
                  <c:v>42811</c:v>
                </c:pt>
                <c:pt idx="275">
                  <c:v>42818</c:v>
                </c:pt>
                <c:pt idx="276">
                  <c:v>42825</c:v>
                </c:pt>
                <c:pt idx="277">
                  <c:v>42832</c:v>
                </c:pt>
                <c:pt idx="278">
                  <c:v>42839</c:v>
                </c:pt>
                <c:pt idx="279">
                  <c:v>42846</c:v>
                </c:pt>
                <c:pt idx="280">
                  <c:v>42853</c:v>
                </c:pt>
                <c:pt idx="281">
                  <c:v>42860</c:v>
                </c:pt>
                <c:pt idx="282">
                  <c:v>42867</c:v>
                </c:pt>
                <c:pt idx="283">
                  <c:v>42874</c:v>
                </c:pt>
                <c:pt idx="284">
                  <c:v>42881</c:v>
                </c:pt>
                <c:pt idx="285">
                  <c:v>42888</c:v>
                </c:pt>
                <c:pt idx="286">
                  <c:v>42895</c:v>
                </c:pt>
                <c:pt idx="287">
                  <c:v>42902</c:v>
                </c:pt>
                <c:pt idx="288">
                  <c:v>42909</c:v>
                </c:pt>
                <c:pt idx="289">
                  <c:v>42916</c:v>
                </c:pt>
                <c:pt idx="290">
                  <c:v>42923</c:v>
                </c:pt>
                <c:pt idx="291">
                  <c:v>42930</c:v>
                </c:pt>
                <c:pt idx="292">
                  <c:v>42937</c:v>
                </c:pt>
                <c:pt idx="293">
                  <c:v>42944</c:v>
                </c:pt>
                <c:pt idx="294">
                  <c:v>42951</c:v>
                </c:pt>
                <c:pt idx="295">
                  <c:v>42958</c:v>
                </c:pt>
                <c:pt idx="296">
                  <c:v>42965</c:v>
                </c:pt>
                <c:pt idx="297">
                  <c:v>42972</c:v>
                </c:pt>
                <c:pt idx="298">
                  <c:v>42979</c:v>
                </c:pt>
                <c:pt idx="299">
                  <c:v>42986</c:v>
                </c:pt>
                <c:pt idx="300">
                  <c:v>42993</c:v>
                </c:pt>
                <c:pt idx="301">
                  <c:v>43000</c:v>
                </c:pt>
                <c:pt idx="302">
                  <c:v>43007</c:v>
                </c:pt>
                <c:pt idx="303">
                  <c:v>43014</c:v>
                </c:pt>
                <c:pt idx="304">
                  <c:v>43021</c:v>
                </c:pt>
                <c:pt idx="305">
                  <c:v>43028</c:v>
                </c:pt>
                <c:pt idx="306">
                  <c:v>43035</c:v>
                </c:pt>
                <c:pt idx="307">
                  <c:v>43042</c:v>
                </c:pt>
                <c:pt idx="308">
                  <c:v>43049</c:v>
                </c:pt>
                <c:pt idx="309">
                  <c:v>43056</c:v>
                </c:pt>
                <c:pt idx="310">
                  <c:v>43063</c:v>
                </c:pt>
                <c:pt idx="311">
                  <c:v>43070</c:v>
                </c:pt>
                <c:pt idx="312">
                  <c:v>43077</c:v>
                </c:pt>
                <c:pt idx="313">
                  <c:v>43084</c:v>
                </c:pt>
                <c:pt idx="314">
                  <c:v>43091</c:v>
                </c:pt>
                <c:pt idx="315">
                  <c:v>43098</c:v>
                </c:pt>
              </c:numCache>
            </c:numRef>
          </c:cat>
          <c:val>
            <c:numRef>
              <c:f>[precos.xls]precos!$F$2:$F$317</c:f>
              <c:numCache>
                <c:formatCode>General</c:formatCode>
                <c:ptCount val="316"/>
                <c:pt idx="0">
                  <c:v>47.47</c:v>
                </c:pt>
                <c:pt idx="1">
                  <c:v>29.69</c:v>
                </c:pt>
                <c:pt idx="2">
                  <c:v>12.2</c:v>
                </c:pt>
                <c:pt idx="3">
                  <c:v>12.2</c:v>
                </c:pt>
                <c:pt idx="4">
                  <c:v>17.57</c:v>
                </c:pt>
                <c:pt idx="5">
                  <c:v>37.700000000000003</c:v>
                </c:pt>
                <c:pt idx="6">
                  <c:v>55.85</c:v>
                </c:pt>
                <c:pt idx="7">
                  <c:v>63.2</c:v>
                </c:pt>
                <c:pt idx="8">
                  <c:v>68.260000000000005</c:v>
                </c:pt>
                <c:pt idx="9">
                  <c:v>98.46</c:v>
                </c:pt>
                <c:pt idx="10">
                  <c:v>139.24</c:v>
                </c:pt>
                <c:pt idx="11">
                  <c:v>141.05000000000001</c:v>
                </c:pt>
                <c:pt idx="12">
                  <c:v>133.47999999999999</c:v>
                </c:pt>
                <c:pt idx="13">
                  <c:v>185.44</c:v>
                </c:pt>
                <c:pt idx="14">
                  <c:v>194.07</c:v>
                </c:pt>
                <c:pt idx="15">
                  <c:v>204.01</c:v>
                </c:pt>
                <c:pt idx="16">
                  <c:v>192.76</c:v>
                </c:pt>
                <c:pt idx="17">
                  <c:v>188.96</c:v>
                </c:pt>
                <c:pt idx="18">
                  <c:v>180.2</c:v>
                </c:pt>
                <c:pt idx="19">
                  <c:v>171.66</c:v>
                </c:pt>
                <c:pt idx="20">
                  <c:v>191.89</c:v>
                </c:pt>
                <c:pt idx="21">
                  <c:v>177.49</c:v>
                </c:pt>
                <c:pt idx="22">
                  <c:v>146.91999999999999</c:v>
                </c:pt>
                <c:pt idx="23">
                  <c:v>148.19</c:v>
                </c:pt>
                <c:pt idx="24">
                  <c:v>103.46</c:v>
                </c:pt>
                <c:pt idx="25">
                  <c:v>78.25</c:v>
                </c:pt>
                <c:pt idx="26">
                  <c:v>56.86</c:v>
                </c:pt>
                <c:pt idx="27">
                  <c:v>95.32</c:v>
                </c:pt>
                <c:pt idx="28">
                  <c:v>106.31</c:v>
                </c:pt>
                <c:pt idx="29">
                  <c:v>103.85</c:v>
                </c:pt>
                <c:pt idx="30">
                  <c:v>88.78</c:v>
                </c:pt>
                <c:pt idx="31">
                  <c:v>106.77</c:v>
                </c:pt>
                <c:pt idx="32">
                  <c:v>116.3</c:v>
                </c:pt>
                <c:pt idx="33">
                  <c:v>128.80000000000001</c:v>
                </c:pt>
                <c:pt idx="34">
                  <c:v>137.74</c:v>
                </c:pt>
                <c:pt idx="35">
                  <c:v>173.66</c:v>
                </c:pt>
                <c:pt idx="36">
                  <c:v>181.24</c:v>
                </c:pt>
                <c:pt idx="37">
                  <c:v>191</c:v>
                </c:pt>
                <c:pt idx="38">
                  <c:v>188.15</c:v>
                </c:pt>
                <c:pt idx="39">
                  <c:v>184.02</c:v>
                </c:pt>
                <c:pt idx="40">
                  <c:v>244.58</c:v>
                </c:pt>
                <c:pt idx="41">
                  <c:v>323.85000000000002</c:v>
                </c:pt>
                <c:pt idx="42">
                  <c:v>289.92</c:v>
                </c:pt>
                <c:pt idx="43">
                  <c:v>362.76</c:v>
                </c:pt>
                <c:pt idx="44">
                  <c:v>429.85</c:v>
                </c:pt>
                <c:pt idx="45">
                  <c:v>453.51</c:v>
                </c:pt>
                <c:pt idx="46">
                  <c:v>315.56</c:v>
                </c:pt>
                <c:pt idx="47">
                  <c:v>311.76</c:v>
                </c:pt>
                <c:pt idx="48">
                  <c:v>205.96</c:v>
                </c:pt>
                <c:pt idx="49">
                  <c:v>275.47000000000003</c:v>
                </c:pt>
                <c:pt idx="50">
                  <c:v>187.63</c:v>
                </c:pt>
                <c:pt idx="51">
                  <c:v>343.85</c:v>
                </c:pt>
                <c:pt idx="52">
                  <c:v>343.19</c:v>
                </c:pt>
                <c:pt idx="53">
                  <c:v>554.82000000000005</c:v>
                </c:pt>
                <c:pt idx="54">
                  <c:v>341.7</c:v>
                </c:pt>
                <c:pt idx="55">
                  <c:v>480.62</c:v>
                </c:pt>
                <c:pt idx="56">
                  <c:v>312.87</c:v>
                </c:pt>
                <c:pt idx="57">
                  <c:v>176.85</c:v>
                </c:pt>
                <c:pt idx="58">
                  <c:v>158.72</c:v>
                </c:pt>
                <c:pt idx="59">
                  <c:v>217.6</c:v>
                </c:pt>
                <c:pt idx="60">
                  <c:v>315.92</c:v>
                </c:pt>
                <c:pt idx="61">
                  <c:v>376.87</c:v>
                </c:pt>
                <c:pt idx="62">
                  <c:v>344.5</c:v>
                </c:pt>
                <c:pt idx="63">
                  <c:v>340.15</c:v>
                </c:pt>
                <c:pt idx="64">
                  <c:v>321.49</c:v>
                </c:pt>
                <c:pt idx="65">
                  <c:v>299.70999999999998</c:v>
                </c:pt>
                <c:pt idx="66">
                  <c:v>190.62</c:v>
                </c:pt>
                <c:pt idx="67">
                  <c:v>151.44999999999999</c:v>
                </c:pt>
                <c:pt idx="68">
                  <c:v>129.38</c:v>
                </c:pt>
                <c:pt idx="69">
                  <c:v>279.27</c:v>
                </c:pt>
                <c:pt idx="70">
                  <c:v>342</c:v>
                </c:pt>
                <c:pt idx="71">
                  <c:v>357.33</c:v>
                </c:pt>
                <c:pt idx="72">
                  <c:v>356.8</c:v>
                </c:pt>
                <c:pt idx="73">
                  <c:v>357.29</c:v>
                </c:pt>
                <c:pt idx="74">
                  <c:v>324.69</c:v>
                </c:pt>
                <c:pt idx="75">
                  <c:v>180.95</c:v>
                </c:pt>
                <c:pt idx="76">
                  <c:v>193.93</c:v>
                </c:pt>
                <c:pt idx="77">
                  <c:v>167.9</c:v>
                </c:pt>
                <c:pt idx="78">
                  <c:v>98.56</c:v>
                </c:pt>
                <c:pt idx="79">
                  <c:v>108.21</c:v>
                </c:pt>
                <c:pt idx="80">
                  <c:v>125.33</c:v>
                </c:pt>
                <c:pt idx="81">
                  <c:v>129.19999999999999</c:v>
                </c:pt>
                <c:pt idx="82">
                  <c:v>153.54</c:v>
                </c:pt>
                <c:pt idx="83">
                  <c:v>165.84</c:v>
                </c:pt>
                <c:pt idx="84">
                  <c:v>148.80000000000001</c:v>
                </c:pt>
                <c:pt idx="85">
                  <c:v>174.06</c:v>
                </c:pt>
                <c:pt idx="86">
                  <c:v>159.26</c:v>
                </c:pt>
                <c:pt idx="87">
                  <c:v>259.04000000000002</c:v>
                </c:pt>
                <c:pt idx="88">
                  <c:v>273.97000000000003</c:v>
                </c:pt>
                <c:pt idx="89">
                  <c:v>276.54000000000002</c:v>
                </c:pt>
                <c:pt idx="90">
                  <c:v>266.13</c:v>
                </c:pt>
                <c:pt idx="91">
                  <c:v>268.06</c:v>
                </c:pt>
                <c:pt idx="92">
                  <c:v>249.15</c:v>
                </c:pt>
                <c:pt idx="93">
                  <c:v>254.33</c:v>
                </c:pt>
                <c:pt idx="94">
                  <c:v>252.59</c:v>
                </c:pt>
                <c:pt idx="95">
                  <c:v>311.47000000000003</c:v>
                </c:pt>
                <c:pt idx="96">
                  <c:v>322.11</c:v>
                </c:pt>
                <c:pt idx="97">
                  <c:v>319.24</c:v>
                </c:pt>
                <c:pt idx="98">
                  <c:v>340.44</c:v>
                </c:pt>
                <c:pt idx="99">
                  <c:v>362.69</c:v>
                </c:pt>
                <c:pt idx="100">
                  <c:v>313.81</c:v>
                </c:pt>
                <c:pt idx="101">
                  <c:v>280.77999999999997</c:v>
                </c:pt>
                <c:pt idx="102">
                  <c:v>310.55</c:v>
                </c:pt>
                <c:pt idx="103">
                  <c:v>294.54000000000002</c:v>
                </c:pt>
                <c:pt idx="104">
                  <c:v>249.92</c:v>
                </c:pt>
                <c:pt idx="105">
                  <c:v>286.58</c:v>
                </c:pt>
                <c:pt idx="106">
                  <c:v>391.8</c:v>
                </c:pt>
                <c:pt idx="107">
                  <c:v>410.67</c:v>
                </c:pt>
                <c:pt idx="108">
                  <c:v>486.59</c:v>
                </c:pt>
                <c:pt idx="109">
                  <c:v>822.83</c:v>
                </c:pt>
                <c:pt idx="110">
                  <c:v>822.83</c:v>
                </c:pt>
                <c:pt idx="111">
                  <c:v>822.83</c:v>
                </c:pt>
                <c:pt idx="112">
                  <c:v>822.83</c:v>
                </c:pt>
                <c:pt idx="113">
                  <c:v>822.83</c:v>
                </c:pt>
                <c:pt idx="114">
                  <c:v>822.83</c:v>
                </c:pt>
                <c:pt idx="115">
                  <c:v>822.83</c:v>
                </c:pt>
                <c:pt idx="116">
                  <c:v>822.83</c:v>
                </c:pt>
                <c:pt idx="117">
                  <c:v>822.83</c:v>
                </c:pt>
                <c:pt idx="118">
                  <c:v>822.83</c:v>
                </c:pt>
                <c:pt idx="119">
                  <c:v>822.83</c:v>
                </c:pt>
                <c:pt idx="120">
                  <c:v>822.83</c:v>
                </c:pt>
                <c:pt idx="121">
                  <c:v>822.83</c:v>
                </c:pt>
                <c:pt idx="122">
                  <c:v>800.1</c:v>
                </c:pt>
                <c:pt idx="123">
                  <c:v>822.83</c:v>
                </c:pt>
                <c:pt idx="124">
                  <c:v>822.83</c:v>
                </c:pt>
                <c:pt idx="125">
                  <c:v>822.83</c:v>
                </c:pt>
                <c:pt idx="126">
                  <c:v>591.80999999999995</c:v>
                </c:pt>
                <c:pt idx="127">
                  <c:v>333.8</c:v>
                </c:pt>
                <c:pt idx="128">
                  <c:v>420.29</c:v>
                </c:pt>
                <c:pt idx="129">
                  <c:v>503.7</c:v>
                </c:pt>
                <c:pt idx="130">
                  <c:v>398.95</c:v>
                </c:pt>
                <c:pt idx="131">
                  <c:v>548.67999999999995</c:v>
                </c:pt>
                <c:pt idx="132">
                  <c:v>670.92</c:v>
                </c:pt>
                <c:pt idx="133">
                  <c:v>731.08</c:v>
                </c:pt>
                <c:pt idx="134">
                  <c:v>583.01</c:v>
                </c:pt>
                <c:pt idx="135">
                  <c:v>815.92</c:v>
                </c:pt>
                <c:pt idx="136">
                  <c:v>652.35</c:v>
                </c:pt>
                <c:pt idx="137">
                  <c:v>702.27</c:v>
                </c:pt>
                <c:pt idx="138">
                  <c:v>700.76</c:v>
                </c:pt>
                <c:pt idx="139">
                  <c:v>735.03</c:v>
                </c:pt>
                <c:pt idx="140">
                  <c:v>711.89</c:v>
                </c:pt>
                <c:pt idx="141">
                  <c:v>778.34</c:v>
                </c:pt>
                <c:pt idx="142">
                  <c:v>751.91</c:v>
                </c:pt>
                <c:pt idx="143">
                  <c:v>682.21</c:v>
                </c:pt>
                <c:pt idx="144">
                  <c:v>705.71</c:v>
                </c:pt>
                <c:pt idx="145">
                  <c:v>818.36</c:v>
                </c:pt>
                <c:pt idx="146">
                  <c:v>822.83</c:v>
                </c:pt>
                <c:pt idx="147">
                  <c:v>822.83</c:v>
                </c:pt>
                <c:pt idx="148">
                  <c:v>822.83</c:v>
                </c:pt>
                <c:pt idx="149">
                  <c:v>822.83</c:v>
                </c:pt>
                <c:pt idx="150">
                  <c:v>822.83</c:v>
                </c:pt>
                <c:pt idx="151">
                  <c:v>822.83</c:v>
                </c:pt>
                <c:pt idx="152">
                  <c:v>549.17999999999995</c:v>
                </c:pt>
                <c:pt idx="153">
                  <c:v>677.68</c:v>
                </c:pt>
                <c:pt idx="154">
                  <c:v>665.96</c:v>
                </c:pt>
                <c:pt idx="155">
                  <c:v>658.73</c:v>
                </c:pt>
                <c:pt idx="156">
                  <c:v>388.48</c:v>
                </c:pt>
                <c:pt idx="157">
                  <c:v>388.48</c:v>
                </c:pt>
                <c:pt idx="158">
                  <c:v>388.48</c:v>
                </c:pt>
                <c:pt idx="159">
                  <c:v>388.48</c:v>
                </c:pt>
                <c:pt idx="160">
                  <c:v>388.48</c:v>
                </c:pt>
                <c:pt idx="161">
                  <c:v>388.48</c:v>
                </c:pt>
                <c:pt idx="162">
                  <c:v>388.48</c:v>
                </c:pt>
                <c:pt idx="163">
                  <c:v>388.48</c:v>
                </c:pt>
                <c:pt idx="164">
                  <c:v>388.48</c:v>
                </c:pt>
                <c:pt idx="165">
                  <c:v>388.48</c:v>
                </c:pt>
                <c:pt idx="166">
                  <c:v>388.48</c:v>
                </c:pt>
                <c:pt idx="167">
                  <c:v>388.48</c:v>
                </c:pt>
                <c:pt idx="168">
                  <c:v>388.48</c:v>
                </c:pt>
                <c:pt idx="169">
                  <c:v>388.48</c:v>
                </c:pt>
                <c:pt idx="170">
                  <c:v>388.48</c:v>
                </c:pt>
                <c:pt idx="171">
                  <c:v>388.48</c:v>
                </c:pt>
                <c:pt idx="172">
                  <c:v>388.48</c:v>
                </c:pt>
                <c:pt idx="173">
                  <c:v>388.48</c:v>
                </c:pt>
                <c:pt idx="174">
                  <c:v>388.48</c:v>
                </c:pt>
                <c:pt idx="175">
                  <c:v>388.48</c:v>
                </c:pt>
                <c:pt idx="176">
                  <c:v>388.48</c:v>
                </c:pt>
                <c:pt idx="177">
                  <c:v>388.48</c:v>
                </c:pt>
                <c:pt idx="178">
                  <c:v>374.07</c:v>
                </c:pt>
                <c:pt idx="179">
                  <c:v>379.04</c:v>
                </c:pt>
                <c:pt idx="180">
                  <c:v>388.48</c:v>
                </c:pt>
                <c:pt idx="181">
                  <c:v>364.85</c:v>
                </c:pt>
                <c:pt idx="182">
                  <c:v>374.62</c:v>
                </c:pt>
                <c:pt idx="183">
                  <c:v>383.25</c:v>
                </c:pt>
                <c:pt idx="184">
                  <c:v>322.17</c:v>
                </c:pt>
                <c:pt idx="185">
                  <c:v>236.51</c:v>
                </c:pt>
                <c:pt idx="186">
                  <c:v>214.86</c:v>
                </c:pt>
                <c:pt idx="187">
                  <c:v>216.15</c:v>
                </c:pt>
                <c:pt idx="188">
                  <c:v>120.67</c:v>
                </c:pt>
                <c:pt idx="189">
                  <c:v>130.9</c:v>
                </c:pt>
                <c:pt idx="190">
                  <c:v>139.09</c:v>
                </c:pt>
                <c:pt idx="191">
                  <c:v>142.07</c:v>
                </c:pt>
                <c:pt idx="192">
                  <c:v>279.01</c:v>
                </c:pt>
                <c:pt idx="193">
                  <c:v>250.06</c:v>
                </c:pt>
                <c:pt idx="194">
                  <c:v>203.46</c:v>
                </c:pt>
                <c:pt idx="195">
                  <c:v>224.05</c:v>
                </c:pt>
                <c:pt idx="196">
                  <c:v>210.56</c:v>
                </c:pt>
                <c:pt idx="197">
                  <c:v>222.92</c:v>
                </c:pt>
                <c:pt idx="198">
                  <c:v>210.98</c:v>
                </c:pt>
                <c:pt idx="199">
                  <c:v>214.4</c:v>
                </c:pt>
                <c:pt idx="200">
                  <c:v>220.59</c:v>
                </c:pt>
                <c:pt idx="201">
                  <c:v>265.33999999999997</c:v>
                </c:pt>
                <c:pt idx="202">
                  <c:v>215.58</c:v>
                </c:pt>
                <c:pt idx="203">
                  <c:v>194.23</c:v>
                </c:pt>
                <c:pt idx="204">
                  <c:v>214.12</c:v>
                </c:pt>
                <c:pt idx="205">
                  <c:v>153.84</c:v>
                </c:pt>
                <c:pt idx="206">
                  <c:v>140.31</c:v>
                </c:pt>
                <c:pt idx="207">
                  <c:v>114.93</c:v>
                </c:pt>
                <c:pt idx="208">
                  <c:v>145.44</c:v>
                </c:pt>
                <c:pt idx="209">
                  <c:v>52.33</c:v>
                </c:pt>
                <c:pt idx="210">
                  <c:v>48.02</c:v>
                </c:pt>
                <c:pt idx="211">
                  <c:v>37.64</c:v>
                </c:pt>
                <c:pt idx="212">
                  <c:v>30.25</c:v>
                </c:pt>
                <c:pt idx="213">
                  <c:v>30.25</c:v>
                </c:pt>
                <c:pt idx="214">
                  <c:v>30.25</c:v>
                </c:pt>
                <c:pt idx="215">
                  <c:v>30.25</c:v>
                </c:pt>
                <c:pt idx="216">
                  <c:v>30.25</c:v>
                </c:pt>
                <c:pt idx="217">
                  <c:v>30.25</c:v>
                </c:pt>
                <c:pt idx="218">
                  <c:v>33.25</c:v>
                </c:pt>
                <c:pt idx="219">
                  <c:v>54.3</c:v>
                </c:pt>
                <c:pt idx="220">
                  <c:v>30.65</c:v>
                </c:pt>
                <c:pt idx="221">
                  <c:v>30.25</c:v>
                </c:pt>
                <c:pt idx="222">
                  <c:v>42.63</c:v>
                </c:pt>
                <c:pt idx="223">
                  <c:v>43.77</c:v>
                </c:pt>
                <c:pt idx="224">
                  <c:v>48.24</c:v>
                </c:pt>
                <c:pt idx="225">
                  <c:v>51.98</c:v>
                </c:pt>
                <c:pt idx="226">
                  <c:v>51.41</c:v>
                </c:pt>
                <c:pt idx="227">
                  <c:v>86.99</c:v>
                </c:pt>
                <c:pt idx="228">
                  <c:v>81.430000000000007</c:v>
                </c:pt>
                <c:pt idx="229">
                  <c:v>76.459999999999994</c:v>
                </c:pt>
                <c:pt idx="230">
                  <c:v>74.959999999999994</c:v>
                </c:pt>
                <c:pt idx="231">
                  <c:v>61.03</c:v>
                </c:pt>
                <c:pt idx="232">
                  <c:v>61.34</c:v>
                </c:pt>
                <c:pt idx="233">
                  <c:v>60.23</c:v>
                </c:pt>
                <c:pt idx="234">
                  <c:v>57.64</c:v>
                </c:pt>
                <c:pt idx="235">
                  <c:v>73.97</c:v>
                </c:pt>
                <c:pt idx="236">
                  <c:v>83.1</c:v>
                </c:pt>
                <c:pt idx="237">
                  <c:v>87.05</c:v>
                </c:pt>
                <c:pt idx="238">
                  <c:v>80.510000000000005</c:v>
                </c:pt>
                <c:pt idx="239">
                  <c:v>78.47</c:v>
                </c:pt>
                <c:pt idx="240">
                  <c:v>119.01</c:v>
                </c:pt>
                <c:pt idx="241">
                  <c:v>118.29</c:v>
                </c:pt>
                <c:pt idx="242">
                  <c:v>117.09</c:v>
                </c:pt>
                <c:pt idx="243">
                  <c:v>95.68</c:v>
                </c:pt>
                <c:pt idx="244">
                  <c:v>148.65</c:v>
                </c:pt>
                <c:pt idx="245">
                  <c:v>152.96</c:v>
                </c:pt>
                <c:pt idx="246">
                  <c:v>157.72999999999999</c:v>
                </c:pt>
                <c:pt idx="247">
                  <c:v>154.51</c:v>
                </c:pt>
                <c:pt idx="248">
                  <c:v>148.62</c:v>
                </c:pt>
                <c:pt idx="249">
                  <c:v>158.49</c:v>
                </c:pt>
                <c:pt idx="250">
                  <c:v>216.18</c:v>
                </c:pt>
                <c:pt idx="251">
                  <c:v>217.27</c:v>
                </c:pt>
                <c:pt idx="252">
                  <c:v>195.75</c:v>
                </c:pt>
                <c:pt idx="253">
                  <c:v>168.7</c:v>
                </c:pt>
                <c:pt idx="254">
                  <c:v>235.97</c:v>
                </c:pt>
                <c:pt idx="255">
                  <c:v>181.32</c:v>
                </c:pt>
                <c:pt idx="256">
                  <c:v>186.33</c:v>
                </c:pt>
                <c:pt idx="257">
                  <c:v>171.59</c:v>
                </c:pt>
                <c:pt idx="258">
                  <c:v>155.41999999999999</c:v>
                </c:pt>
                <c:pt idx="259">
                  <c:v>144.07</c:v>
                </c:pt>
                <c:pt idx="260">
                  <c:v>102.9</c:v>
                </c:pt>
                <c:pt idx="261">
                  <c:v>122.58</c:v>
                </c:pt>
                <c:pt idx="262">
                  <c:v>143.87</c:v>
                </c:pt>
                <c:pt idx="263">
                  <c:v>113.95</c:v>
                </c:pt>
                <c:pt idx="264">
                  <c:v>141.91999999999999</c:v>
                </c:pt>
                <c:pt idx="265">
                  <c:v>102.74</c:v>
                </c:pt>
                <c:pt idx="266">
                  <c:v>129.52000000000001</c:v>
                </c:pt>
                <c:pt idx="267">
                  <c:v>131.27000000000001</c:v>
                </c:pt>
                <c:pt idx="268">
                  <c:v>101.31</c:v>
                </c:pt>
                <c:pt idx="269">
                  <c:v>112.71</c:v>
                </c:pt>
                <c:pt idx="270">
                  <c:v>122.27</c:v>
                </c:pt>
                <c:pt idx="271">
                  <c:v>133.87</c:v>
                </c:pt>
                <c:pt idx="272">
                  <c:v>185.54</c:v>
                </c:pt>
                <c:pt idx="273">
                  <c:v>186.8</c:v>
                </c:pt>
                <c:pt idx="274">
                  <c:v>241.4</c:v>
                </c:pt>
                <c:pt idx="275">
                  <c:v>221.31</c:v>
                </c:pt>
                <c:pt idx="276">
                  <c:v>238.83</c:v>
                </c:pt>
                <c:pt idx="277">
                  <c:v>431.99</c:v>
                </c:pt>
                <c:pt idx="278">
                  <c:v>362.02</c:v>
                </c:pt>
                <c:pt idx="279">
                  <c:v>355.78</c:v>
                </c:pt>
                <c:pt idx="280">
                  <c:v>333.45</c:v>
                </c:pt>
                <c:pt idx="281">
                  <c:v>457.01</c:v>
                </c:pt>
                <c:pt idx="282">
                  <c:v>474.08</c:v>
                </c:pt>
                <c:pt idx="283">
                  <c:v>488.22</c:v>
                </c:pt>
                <c:pt idx="284">
                  <c:v>486.24</c:v>
                </c:pt>
                <c:pt idx="285">
                  <c:v>166.86</c:v>
                </c:pt>
                <c:pt idx="286">
                  <c:v>142.26</c:v>
                </c:pt>
                <c:pt idx="287">
                  <c:v>139.88</c:v>
                </c:pt>
                <c:pt idx="288">
                  <c:v>172</c:v>
                </c:pt>
                <c:pt idx="289">
                  <c:v>201.07</c:v>
                </c:pt>
                <c:pt idx="290">
                  <c:v>234.33</c:v>
                </c:pt>
                <c:pt idx="291">
                  <c:v>255.55</c:v>
                </c:pt>
                <c:pt idx="292">
                  <c:v>269.95999999999998</c:v>
                </c:pt>
                <c:pt idx="293">
                  <c:v>272.74</c:v>
                </c:pt>
                <c:pt idx="294">
                  <c:v>519.16</c:v>
                </c:pt>
                <c:pt idx="295">
                  <c:v>533.82000000000005</c:v>
                </c:pt>
                <c:pt idx="296">
                  <c:v>529.35</c:v>
                </c:pt>
                <c:pt idx="297">
                  <c:v>512.35</c:v>
                </c:pt>
                <c:pt idx="298">
                  <c:v>452.85</c:v>
                </c:pt>
                <c:pt idx="299">
                  <c:v>499.38</c:v>
                </c:pt>
                <c:pt idx="300">
                  <c:v>533.82000000000005</c:v>
                </c:pt>
                <c:pt idx="301">
                  <c:v>533.82000000000005</c:v>
                </c:pt>
                <c:pt idx="302">
                  <c:v>533.82000000000005</c:v>
                </c:pt>
                <c:pt idx="303">
                  <c:v>533.82000000000005</c:v>
                </c:pt>
                <c:pt idx="304">
                  <c:v>533.82000000000005</c:v>
                </c:pt>
                <c:pt idx="305">
                  <c:v>533.82000000000005</c:v>
                </c:pt>
                <c:pt idx="306">
                  <c:v>533.82000000000005</c:v>
                </c:pt>
                <c:pt idx="307">
                  <c:v>533.82000000000005</c:v>
                </c:pt>
                <c:pt idx="308">
                  <c:v>493.83</c:v>
                </c:pt>
                <c:pt idx="309">
                  <c:v>485.47</c:v>
                </c:pt>
                <c:pt idx="310">
                  <c:v>453.51</c:v>
                </c:pt>
                <c:pt idx="311">
                  <c:v>209.92</c:v>
                </c:pt>
                <c:pt idx="312">
                  <c:v>221.34</c:v>
                </c:pt>
                <c:pt idx="313">
                  <c:v>215.89</c:v>
                </c:pt>
                <c:pt idx="314">
                  <c:v>276.82</c:v>
                </c:pt>
                <c:pt idx="315">
                  <c:v>245.74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F2-2C45-955B-DC7F526FA725}"/>
            </c:ext>
          </c:extLst>
        </c:ser>
        <c:ser>
          <c:idx val="0"/>
          <c:order val="1"/>
          <c:spPr>
            <a:ln w="28575" cap="rnd">
              <a:solidFill>
                <a:srgbClr val="005490"/>
              </a:solidFill>
              <a:round/>
            </a:ln>
            <a:effectLst/>
          </c:spPr>
          <c:marker>
            <c:symbol val="none"/>
          </c:marker>
          <c:cat>
            <c:numRef>
              <c:f>[precos.xls]precos!$E$2:$E$317</c:f>
              <c:numCache>
                <c:formatCode>m/d/yyyy</c:formatCode>
                <c:ptCount val="316"/>
                <c:pt idx="0">
                  <c:v>40914</c:v>
                </c:pt>
                <c:pt idx="1">
                  <c:v>40921</c:v>
                </c:pt>
                <c:pt idx="2">
                  <c:v>40928</c:v>
                </c:pt>
                <c:pt idx="3">
                  <c:v>40935</c:v>
                </c:pt>
                <c:pt idx="4">
                  <c:v>40942</c:v>
                </c:pt>
                <c:pt idx="5">
                  <c:v>40949</c:v>
                </c:pt>
                <c:pt idx="6">
                  <c:v>40956</c:v>
                </c:pt>
                <c:pt idx="7">
                  <c:v>40963</c:v>
                </c:pt>
                <c:pt idx="8">
                  <c:v>40970</c:v>
                </c:pt>
                <c:pt idx="9">
                  <c:v>40977</c:v>
                </c:pt>
                <c:pt idx="10">
                  <c:v>40984</c:v>
                </c:pt>
                <c:pt idx="11">
                  <c:v>40991</c:v>
                </c:pt>
                <c:pt idx="12">
                  <c:v>40998</c:v>
                </c:pt>
                <c:pt idx="13">
                  <c:v>41005</c:v>
                </c:pt>
                <c:pt idx="14">
                  <c:v>41012</c:v>
                </c:pt>
                <c:pt idx="15">
                  <c:v>41019</c:v>
                </c:pt>
                <c:pt idx="16">
                  <c:v>41026</c:v>
                </c:pt>
                <c:pt idx="17">
                  <c:v>41033</c:v>
                </c:pt>
                <c:pt idx="18">
                  <c:v>41040</c:v>
                </c:pt>
                <c:pt idx="19">
                  <c:v>41047</c:v>
                </c:pt>
                <c:pt idx="20">
                  <c:v>41054</c:v>
                </c:pt>
                <c:pt idx="21">
                  <c:v>41061</c:v>
                </c:pt>
                <c:pt idx="22">
                  <c:v>41068</c:v>
                </c:pt>
                <c:pt idx="23">
                  <c:v>41075</c:v>
                </c:pt>
                <c:pt idx="24">
                  <c:v>41082</c:v>
                </c:pt>
                <c:pt idx="25">
                  <c:v>41089</c:v>
                </c:pt>
                <c:pt idx="26">
                  <c:v>41096</c:v>
                </c:pt>
                <c:pt idx="27">
                  <c:v>41103</c:v>
                </c:pt>
                <c:pt idx="28">
                  <c:v>41110</c:v>
                </c:pt>
                <c:pt idx="29">
                  <c:v>41117</c:v>
                </c:pt>
                <c:pt idx="30">
                  <c:v>41124</c:v>
                </c:pt>
                <c:pt idx="31">
                  <c:v>41131</c:v>
                </c:pt>
                <c:pt idx="32">
                  <c:v>41138</c:v>
                </c:pt>
                <c:pt idx="33">
                  <c:v>41145</c:v>
                </c:pt>
                <c:pt idx="34">
                  <c:v>41152</c:v>
                </c:pt>
                <c:pt idx="35">
                  <c:v>41159</c:v>
                </c:pt>
                <c:pt idx="36">
                  <c:v>41166</c:v>
                </c:pt>
                <c:pt idx="37">
                  <c:v>41173</c:v>
                </c:pt>
                <c:pt idx="38">
                  <c:v>41180</c:v>
                </c:pt>
                <c:pt idx="39">
                  <c:v>41187</c:v>
                </c:pt>
                <c:pt idx="40">
                  <c:v>41194</c:v>
                </c:pt>
                <c:pt idx="41">
                  <c:v>41201</c:v>
                </c:pt>
                <c:pt idx="42">
                  <c:v>41208</c:v>
                </c:pt>
                <c:pt idx="43">
                  <c:v>41215</c:v>
                </c:pt>
                <c:pt idx="44">
                  <c:v>41222</c:v>
                </c:pt>
                <c:pt idx="45">
                  <c:v>41229</c:v>
                </c:pt>
                <c:pt idx="46">
                  <c:v>41236</c:v>
                </c:pt>
                <c:pt idx="47">
                  <c:v>41243</c:v>
                </c:pt>
                <c:pt idx="48">
                  <c:v>41250</c:v>
                </c:pt>
                <c:pt idx="49">
                  <c:v>41257</c:v>
                </c:pt>
                <c:pt idx="50">
                  <c:v>41264</c:v>
                </c:pt>
                <c:pt idx="51">
                  <c:v>41271</c:v>
                </c:pt>
                <c:pt idx="52">
                  <c:v>41278</c:v>
                </c:pt>
                <c:pt idx="53">
                  <c:v>41285</c:v>
                </c:pt>
                <c:pt idx="54">
                  <c:v>41292</c:v>
                </c:pt>
                <c:pt idx="55">
                  <c:v>41299</c:v>
                </c:pt>
                <c:pt idx="56">
                  <c:v>41306</c:v>
                </c:pt>
                <c:pt idx="57">
                  <c:v>41313</c:v>
                </c:pt>
                <c:pt idx="58">
                  <c:v>41320</c:v>
                </c:pt>
                <c:pt idx="59">
                  <c:v>41327</c:v>
                </c:pt>
                <c:pt idx="60">
                  <c:v>41334</c:v>
                </c:pt>
                <c:pt idx="61">
                  <c:v>41341</c:v>
                </c:pt>
                <c:pt idx="62">
                  <c:v>41348</c:v>
                </c:pt>
                <c:pt idx="63">
                  <c:v>41355</c:v>
                </c:pt>
                <c:pt idx="64">
                  <c:v>41362</c:v>
                </c:pt>
                <c:pt idx="65">
                  <c:v>41369</c:v>
                </c:pt>
                <c:pt idx="66">
                  <c:v>41376</c:v>
                </c:pt>
                <c:pt idx="67">
                  <c:v>41383</c:v>
                </c:pt>
                <c:pt idx="68">
                  <c:v>41390</c:v>
                </c:pt>
                <c:pt idx="69">
                  <c:v>41397</c:v>
                </c:pt>
                <c:pt idx="70">
                  <c:v>41404</c:v>
                </c:pt>
                <c:pt idx="71">
                  <c:v>41411</c:v>
                </c:pt>
                <c:pt idx="72">
                  <c:v>41418</c:v>
                </c:pt>
                <c:pt idx="73">
                  <c:v>41425</c:v>
                </c:pt>
                <c:pt idx="74">
                  <c:v>41432</c:v>
                </c:pt>
                <c:pt idx="75">
                  <c:v>41439</c:v>
                </c:pt>
                <c:pt idx="76">
                  <c:v>41446</c:v>
                </c:pt>
                <c:pt idx="77">
                  <c:v>41453</c:v>
                </c:pt>
                <c:pt idx="78">
                  <c:v>41460</c:v>
                </c:pt>
                <c:pt idx="79">
                  <c:v>41467</c:v>
                </c:pt>
                <c:pt idx="80">
                  <c:v>41474</c:v>
                </c:pt>
                <c:pt idx="81">
                  <c:v>41481</c:v>
                </c:pt>
                <c:pt idx="82">
                  <c:v>41488</c:v>
                </c:pt>
                <c:pt idx="83">
                  <c:v>41495</c:v>
                </c:pt>
                <c:pt idx="84">
                  <c:v>41502</c:v>
                </c:pt>
                <c:pt idx="85">
                  <c:v>41509</c:v>
                </c:pt>
                <c:pt idx="86">
                  <c:v>41516</c:v>
                </c:pt>
                <c:pt idx="87">
                  <c:v>41523</c:v>
                </c:pt>
                <c:pt idx="88">
                  <c:v>41530</c:v>
                </c:pt>
                <c:pt idx="89">
                  <c:v>41537</c:v>
                </c:pt>
                <c:pt idx="90">
                  <c:v>41544</c:v>
                </c:pt>
                <c:pt idx="91">
                  <c:v>41551</c:v>
                </c:pt>
                <c:pt idx="92">
                  <c:v>41558</c:v>
                </c:pt>
                <c:pt idx="93">
                  <c:v>41565</c:v>
                </c:pt>
                <c:pt idx="94">
                  <c:v>41572</c:v>
                </c:pt>
                <c:pt idx="95">
                  <c:v>41579</c:v>
                </c:pt>
                <c:pt idx="96">
                  <c:v>41586</c:v>
                </c:pt>
                <c:pt idx="97">
                  <c:v>41593</c:v>
                </c:pt>
                <c:pt idx="98">
                  <c:v>41600</c:v>
                </c:pt>
                <c:pt idx="99">
                  <c:v>41607</c:v>
                </c:pt>
                <c:pt idx="100">
                  <c:v>41614</c:v>
                </c:pt>
                <c:pt idx="101">
                  <c:v>41621</c:v>
                </c:pt>
                <c:pt idx="102">
                  <c:v>41628</c:v>
                </c:pt>
                <c:pt idx="103">
                  <c:v>41635</c:v>
                </c:pt>
                <c:pt idx="104">
                  <c:v>41642</c:v>
                </c:pt>
                <c:pt idx="105">
                  <c:v>41649</c:v>
                </c:pt>
                <c:pt idx="106">
                  <c:v>41656</c:v>
                </c:pt>
                <c:pt idx="107">
                  <c:v>41663</c:v>
                </c:pt>
                <c:pt idx="108">
                  <c:v>41670</c:v>
                </c:pt>
                <c:pt idx="109">
                  <c:v>41677</c:v>
                </c:pt>
                <c:pt idx="110">
                  <c:v>41684</c:v>
                </c:pt>
                <c:pt idx="111">
                  <c:v>41691</c:v>
                </c:pt>
                <c:pt idx="112">
                  <c:v>41698</c:v>
                </c:pt>
                <c:pt idx="113">
                  <c:v>41705</c:v>
                </c:pt>
                <c:pt idx="114">
                  <c:v>41712</c:v>
                </c:pt>
                <c:pt idx="115">
                  <c:v>41719</c:v>
                </c:pt>
                <c:pt idx="116">
                  <c:v>41726</c:v>
                </c:pt>
                <c:pt idx="117">
                  <c:v>41733</c:v>
                </c:pt>
                <c:pt idx="118">
                  <c:v>41740</c:v>
                </c:pt>
                <c:pt idx="119">
                  <c:v>41747</c:v>
                </c:pt>
                <c:pt idx="120">
                  <c:v>41754</c:v>
                </c:pt>
                <c:pt idx="121">
                  <c:v>41761</c:v>
                </c:pt>
                <c:pt idx="122">
                  <c:v>41768</c:v>
                </c:pt>
                <c:pt idx="123">
                  <c:v>41775</c:v>
                </c:pt>
                <c:pt idx="124">
                  <c:v>41782</c:v>
                </c:pt>
                <c:pt idx="125">
                  <c:v>41789</c:v>
                </c:pt>
                <c:pt idx="126">
                  <c:v>41796</c:v>
                </c:pt>
                <c:pt idx="127">
                  <c:v>41803</c:v>
                </c:pt>
                <c:pt idx="128">
                  <c:v>41810</c:v>
                </c:pt>
                <c:pt idx="129">
                  <c:v>41817</c:v>
                </c:pt>
                <c:pt idx="130">
                  <c:v>41824</c:v>
                </c:pt>
                <c:pt idx="131">
                  <c:v>41831</c:v>
                </c:pt>
                <c:pt idx="132">
                  <c:v>41838</c:v>
                </c:pt>
                <c:pt idx="133">
                  <c:v>41845</c:v>
                </c:pt>
                <c:pt idx="134">
                  <c:v>41852</c:v>
                </c:pt>
                <c:pt idx="135">
                  <c:v>41859</c:v>
                </c:pt>
                <c:pt idx="136">
                  <c:v>41866</c:v>
                </c:pt>
                <c:pt idx="137">
                  <c:v>41873</c:v>
                </c:pt>
                <c:pt idx="138">
                  <c:v>41880</c:v>
                </c:pt>
                <c:pt idx="139">
                  <c:v>41887</c:v>
                </c:pt>
                <c:pt idx="140">
                  <c:v>41894</c:v>
                </c:pt>
                <c:pt idx="141">
                  <c:v>41901</c:v>
                </c:pt>
                <c:pt idx="142">
                  <c:v>41908</c:v>
                </c:pt>
                <c:pt idx="143">
                  <c:v>41915</c:v>
                </c:pt>
                <c:pt idx="144">
                  <c:v>41922</c:v>
                </c:pt>
                <c:pt idx="145">
                  <c:v>41929</c:v>
                </c:pt>
                <c:pt idx="146">
                  <c:v>41936</c:v>
                </c:pt>
                <c:pt idx="147">
                  <c:v>41943</c:v>
                </c:pt>
                <c:pt idx="148">
                  <c:v>41950</c:v>
                </c:pt>
                <c:pt idx="149">
                  <c:v>41957</c:v>
                </c:pt>
                <c:pt idx="150">
                  <c:v>41964</c:v>
                </c:pt>
                <c:pt idx="151">
                  <c:v>41971</c:v>
                </c:pt>
                <c:pt idx="152">
                  <c:v>41978</c:v>
                </c:pt>
                <c:pt idx="153">
                  <c:v>41985</c:v>
                </c:pt>
                <c:pt idx="154">
                  <c:v>41992</c:v>
                </c:pt>
                <c:pt idx="155">
                  <c:v>41999</c:v>
                </c:pt>
                <c:pt idx="156">
                  <c:v>42006</c:v>
                </c:pt>
                <c:pt idx="157">
                  <c:v>42013</c:v>
                </c:pt>
                <c:pt idx="158">
                  <c:v>42020</c:v>
                </c:pt>
                <c:pt idx="159">
                  <c:v>42027</c:v>
                </c:pt>
                <c:pt idx="160">
                  <c:v>42034</c:v>
                </c:pt>
                <c:pt idx="161">
                  <c:v>42041</c:v>
                </c:pt>
                <c:pt idx="162">
                  <c:v>42048</c:v>
                </c:pt>
                <c:pt idx="163">
                  <c:v>42055</c:v>
                </c:pt>
                <c:pt idx="164">
                  <c:v>42062</c:v>
                </c:pt>
                <c:pt idx="165">
                  <c:v>42069</c:v>
                </c:pt>
                <c:pt idx="166">
                  <c:v>42076</c:v>
                </c:pt>
                <c:pt idx="167">
                  <c:v>42083</c:v>
                </c:pt>
                <c:pt idx="168">
                  <c:v>42090</c:v>
                </c:pt>
                <c:pt idx="169">
                  <c:v>42097</c:v>
                </c:pt>
                <c:pt idx="170">
                  <c:v>42104</c:v>
                </c:pt>
                <c:pt idx="171">
                  <c:v>42111</c:v>
                </c:pt>
                <c:pt idx="172">
                  <c:v>42118</c:v>
                </c:pt>
                <c:pt idx="173">
                  <c:v>42125</c:v>
                </c:pt>
                <c:pt idx="174">
                  <c:v>42132</c:v>
                </c:pt>
                <c:pt idx="175">
                  <c:v>42139</c:v>
                </c:pt>
                <c:pt idx="176">
                  <c:v>42146</c:v>
                </c:pt>
                <c:pt idx="177">
                  <c:v>42153</c:v>
                </c:pt>
                <c:pt idx="178">
                  <c:v>42155</c:v>
                </c:pt>
                <c:pt idx="179">
                  <c:v>42160</c:v>
                </c:pt>
                <c:pt idx="180">
                  <c:v>42167</c:v>
                </c:pt>
                <c:pt idx="181">
                  <c:v>42174</c:v>
                </c:pt>
                <c:pt idx="182">
                  <c:v>42181</c:v>
                </c:pt>
                <c:pt idx="183">
                  <c:v>42188</c:v>
                </c:pt>
                <c:pt idx="184">
                  <c:v>42195</c:v>
                </c:pt>
                <c:pt idx="185">
                  <c:v>42202</c:v>
                </c:pt>
                <c:pt idx="186">
                  <c:v>42209</c:v>
                </c:pt>
                <c:pt idx="187">
                  <c:v>42216</c:v>
                </c:pt>
                <c:pt idx="188">
                  <c:v>42223</c:v>
                </c:pt>
                <c:pt idx="189">
                  <c:v>42230</c:v>
                </c:pt>
                <c:pt idx="190">
                  <c:v>42237</c:v>
                </c:pt>
                <c:pt idx="191">
                  <c:v>42244</c:v>
                </c:pt>
                <c:pt idx="192">
                  <c:v>42251</c:v>
                </c:pt>
                <c:pt idx="193">
                  <c:v>42258</c:v>
                </c:pt>
                <c:pt idx="194">
                  <c:v>42265</c:v>
                </c:pt>
                <c:pt idx="195">
                  <c:v>42272</c:v>
                </c:pt>
                <c:pt idx="196">
                  <c:v>42279</c:v>
                </c:pt>
                <c:pt idx="197">
                  <c:v>42286</c:v>
                </c:pt>
                <c:pt idx="198">
                  <c:v>42293</c:v>
                </c:pt>
                <c:pt idx="199">
                  <c:v>42300</c:v>
                </c:pt>
                <c:pt idx="200">
                  <c:v>42307</c:v>
                </c:pt>
                <c:pt idx="201">
                  <c:v>42314</c:v>
                </c:pt>
                <c:pt idx="202">
                  <c:v>42321</c:v>
                </c:pt>
                <c:pt idx="203">
                  <c:v>42328</c:v>
                </c:pt>
                <c:pt idx="204">
                  <c:v>42335</c:v>
                </c:pt>
                <c:pt idx="205">
                  <c:v>42342</c:v>
                </c:pt>
                <c:pt idx="206">
                  <c:v>42349</c:v>
                </c:pt>
                <c:pt idx="207">
                  <c:v>42356</c:v>
                </c:pt>
                <c:pt idx="208">
                  <c:v>42363</c:v>
                </c:pt>
                <c:pt idx="209">
                  <c:v>42370</c:v>
                </c:pt>
                <c:pt idx="210">
                  <c:v>42377</c:v>
                </c:pt>
                <c:pt idx="211">
                  <c:v>42384</c:v>
                </c:pt>
                <c:pt idx="212">
                  <c:v>42391</c:v>
                </c:pt>
                <c:pt idx="213">
                  <c:v>42398</c:v>
                </c:pt>
                <c:pt idx="214">
                  <c:v>42405</c:v>
                </c:pt>
                <c:pt idx="215">
                  <c:v>42412</c:v>
                </c:pt>
                <c:pt idx="216">
                  <c:v>42419</c:v>
                </c:pt>
                <c:pt idx="217">
                  <c:v>42426</c:v>
                </c:pt>
                <c:pt idx="218">
                  <c:v>42433</c:v>
                </c:pt>
                <c:pt idx="219">
                  <c:v>42440</c:v>
                </c:pt>
                <c:pt idx="220">
                  <c:v>42447</c:v>
                </c:pt>
                <c:pt idx="221">
                  <c:v>42454</c:v>
                </c:pt>
                <c:pt idx="222">
                  <c:v>42461</c:v>
                </c:pt>
                <c:pt idx="223">
                  <c:v>42468</c:v>
                </c:pt>
                <c:pt idx="224">
                  <c:v>42475</c:v>
                </c:pt>
                <c:pt idx="225">
                  <c:v>42482</c:v>
                </c:pt>
                <c:pt idx="226">
                  <c:v>42489</c:v>
                </c:pt>
                <c:pt idx="227">
                  <c:v>42496</c:v>
                </c:pt>
                <c:pt idx="228">
                  <c:v>42503</c:v>
                </c:pt>
                <c:pt idx="229">
                  <c:v>42510</c:v>
                </c:pt>
                <c:pt idx="230">
                  <c:v>42517</c:v>
                </c:pt>
                <c:pt idx="231">
                  <c:v>42524</c:v>
                </c:pt>
                <c:pt idx="232">
                  <c:v>42531</c:v>
                </c:pt>
                <c:pt idx="233">
                  <c:v>42538</c:v>
                </c:pt>
                <c:pt idx="234">
                  <c:v>42545</c:v>
                </c:pt>
                <c:pt idx="235">
                  <c:v>42552</c:v>
                </c:pt>
                <c:pt idx="236">
                  <c:v>42559</c:v>
                </c:pt>
                <c:pt idx="237">
                  <c:v>42566</c:v>
                </c:pt>
                <c:pt idx="238">
                  <c:v>42573</c:v>
                </c:pt>
                <c:pt idx="239">
                  <c:v>42580</c:v>
                </c:pt>
                <c:pt idx="240">
                  <c:v>42587</c:v>
                </c:pt>
                <c:pt idx="241">
                  <c:v>42594</c:v>
                </c:pt>
                <c:pt idx="242">
                  <c:v>42601</c:v>
                </c:pt>
                <c:pt idx="243">
                  <c:v>42608</c:v>
                </c:pt>
                <c:pt idx="244">
                  <c:v>42613</c:v>
                </c:pt>
                <c:pt idx="245">
                  <c:v>42615</c:v>
                </c:pt>
                <c:pt idx="246">
                  <c:v>42622</c:v>
                </c:pt>
                <c:pt idx="247">
                  <c:v>42629</c:v>
                </c:pt>
                <c:pt idx="248">
                  <c:v>42636</c:v>
                </c:pt>
                <c:pt idx="249">
                  <c:v>42643</c:v>
                </c:pt>
                <c:pt idx="250">
                  <c:v>42650</c:v>
                </c:pt>
                <c:pt idx="251">
                  <c:v>42657</c:v>
                </c:pt>
                <c:pt idx="252">
                  <c:v>42664</c:v>
                </c:pt>
                <c:pt idx="253">
                  <c:v>42671</c:v>
                </c:pt>
                <c:pt idx="254">
                  <c:v>42674</c:v>
                </c:pt>
                <c:pt idx="255">
                  <c:v>42678</c:v>
                </c:pt>
                <c:pt idx="256">
                  <c:v>42685</c:v>
                </c:pt>
                <c:pt idx="257">
                  <c:v>42692</c:v>
                </c:pt>
                <c:pt idx="258">
                  <c:v>42699</c:v>
                </c:pt>
                <c:pt idx="259">
                  <c:v>42706</c:v>
                </c:pt>
                <c:pt idx="260">
                  <c:v>42713</c:v>
                </c:pt>
                <c:pt idx="261">
                  <c:v>42720</c:v>
                </c:pt>
                <c:pt idx="262">
                  <c:v>42727</c:v>
                </c:pt>
                <c:pt idx="263">
                  <c:v>42734</c:v>
                </c:pt>
                <c:pt idx="264">
                  <c:v>42741</c:v>
                </c:pt>
                <c:pt idx="265">
                  <c:v>42748</c:v>
                </c:pt>
                <c:pt idx="266">
                  <c:v>42755</c:v>
                </c:pt>
                <c:pt idx="267">
                  <c:v>42762</c:v>
                </c:pt>
                <c:pt idx="268">
                  <c:v>42769</c:v>
                </c:pt>
                <c:pt idx="269">
                  <c:v>42776</c:v>
                </c:pt>
                <c:pt idx="270">
                  <c:v>42783</c:v>
                </c:pt>
                <c:pt idx="271">
                  <c:v>42790</c:v>
                </c:pt>
                <c:pt idx="272">
                  <c:v>42797</c:v>
                </c:pt>
                <c:pt idx="273">
                  <c:v>42804</c:v>
                </c:pt>
                <c:pt idx="274">
                  <c:v>42811</c:v>
                </c:pt>
                <c:pt idx="275">
                  <c:v>42818</c:v>
                </c:pt>
                <c:pt idx="276">
                  <c:v>42825</c:v>
                </c:pt>
                <c:pt idx="277">
                  <c:v>42832</c:v>
                </c:pt>
                <c:pt idx="278">
                  <c:v>42839</c:v>
                </c:pt>
                <c:pt idx="279">
                  <c:v>42846</c:v>
                </c:pt>
                <c:pt idx="280">
                  <c:v>42853</c:v>
                </c:pt>
                <c:pt idx="281">
                  <c:v>42860</c:v>
                </c:pt>
                <c:pt idx="282">
                  <c:v>42867</c:v>
                </c:pt>
                <c:pt idx="283">
                  <c:v>42874</c:v>
                </c:pt>
                <c:pt idx="284">
                  <c:v>42881</c:v>
                </c:pt>
                <c:pt idx="285">
                  <c:v>42888</c:v>
                </c:pt>
                <c:pt idx="286">
                  <c:v>42895</c:v>
                </c:pt>
                <c:pt idx="287">
                  <c:v>42902</c:v>
                </c:pt>
                <c:pt idx="288">
                  <c:v>42909</c:v>
                </c:pt>
                <c:pt idx="289">
                  <c:v>42916</c:v>
                </c:pt>
                <c:pt idx="290">
                  <c:v>42923</c:v>
                </c:pt>
                <c:pt idx="291">
                  <c:v>42930</c:v>
                </c:pt>
                <c:pt idx="292">
                  <c:v>42937</c:v>
                </c:pt>
                <c:pt idx="293">
                  <c:v>42944</c:v>
                </c:pt>
                <c:pt idx="294">
                  <c:v>42951</c:v>
                </c:pt>
                <c:pt idx="295">
                  <c:v>42958</c:v>
                </c:pt>
                <c:pt idx="296">
                  <c:v>42965</c:v>
                </c:pt>
                <c:pt idx="297">
                  <c:v>42972</c:v>
                </c:pt>
                <c:pt idx="298">
                  <c:v>42979</c:v>
                </c:pt>
                <c:pt idx="299">
                  <c:v>42986</c:v>
                </c:pt>
                <c:pt idx="300">
                  <c:v>42993</c:v>
                </c:pt>
                <c:pt idx="301">
                  <c:v>43000</c:v>
                </c:pt>
                <c:pt idx="302">
                  <c:v>43007</c:v>
                </c:pt>
                <c:pt idx="303">
                  <c:v>43014</c:v>
                </c:pt>
                <c:pt idx="304">
                  <c:v>43021</c:v>
                </c:pt>
                <c:pt idx="305">
                  <c:v>43028</c:v>
                </c:pt>
                <c:pt idx="306">
                  <c:v>43035</c:v>
                </c:pt>
                <c:pt idx="307">
                  <c:v>43042</c:v>
                </c:pt>
                <c:pt idx="308">
                  <c:v>43049</c:v>
                </c:pt>
                <c:pt idx="309">
                  <c:v>43056</c:v>
                </c:pt>
                <c:pt idx="310">
                  <c:v>43063</c:v>
                </c:pt>
                <c:pt idx="311">
                  <c:v>43070</c:v>
                </c:pt>
                <c:pt idx="312">
                  <c:v>43077</c:v>
                </c:pt>
                <c:pt idx="313">
                  <c:v>43084</c:v>
                </c:pt>
                <c:pt idx="314">
                  <c:v>43091</c:v>
                </c:pt>
                <c:pt idx="315">
                  <c:v>43098</c:v>
                </c:pt>
              </c:numCache>
            </c:numRef>
          </c:cat>
          <c:val>
            <c:numRef>
              <c:f>[precos.xls]precos!$F$2:$F$317</c:f>
              <c:numCache>
                <c:formatCode>General</c:formatCode>
                <c:ptCount val="316"/>
                <c:pt idx="0">
                  <c:v>47.47</c:v>
                </c:pt>
                <c:pt idx="1">
                  <c:v>29.69</c:v>
                </c:pt>
                <c:pt idx="2">
                  <c:v>12.2</c:v>
                </c:pt>
                <c:pt idx="3">
                  <c:v>12.2</c:v>
                </c:pt>
                <c:pt idx="4">
                  <c:v>17.57</c:v>
                </c:pt>
                <c:pt idx="5">
                  <c:v>37.700000000000003</c:v>
                </c:pt>
                <c:pt idx="6">
                  <c:v>55.85</c:v>
                </c:pt>
                <c:pt idx="7">
                  <c:v>63.2</c:v>
                </c:pt>
                <c:pt idx="8">
                  <c:v>68.260000000000005</c:v>
                </c:pt>
                <c:pt idx="9">
                  <c:v>98.46</c:v>
                </c:pt>
                <c:pt idx="10">
                  <c:v>139.24</c:v>
                </c:pt>
                <c:pt idx="11">
                  <c:v>141.05000000000001</c:v>
                </c:pt>
                <c:pt idx="12">
                  <c:v>133.47999999999999</c:v>
                </c:pt>
                <c:pt idx="13">
                  <c:v>185.44</c:v>
                </c:pt>
                <c:pt idx="14">
                  <c:v>194.07</c:v>
                </c:pt>
                <c:pt idx="15">
                  <c:v>204.01</c:v>
                </c:pt>
                <c:pt idx="16">
                  <c:v>192.76</c:v>
                </c:pt>
                <c:pt idx="17">
                  <c:v>188.96</c:v>
                </c:pt>
                <c:pt idx="18">
                  <c:v>180.2</c:v>
                </c:pt>
                <c:pt idx="19">
                  <c:v>171.66</c:v>
                </c:pt>
                <c:pt idx="20">
                  <c:v>191.89</c:v>
                </c:pt>
                <c:pt idx="21">
                  <c:v>177.49</c:v>
                </c:pt>
                <c:pt idx="22">
                  <c:v>146.91999999999999</c:v>
                </c:pt>
                <c:pt idx="23">
                  <c:v>148.19</c:v>
                </c:pt>
                <c:pt idx="24">
                  <c:v>103.46</c:v>
                </c:pt>
                <c:pt idx="25">
                  <c:v>78.25</c:v>
                </c:pt>
                <c:pt idx="26">
                  <c:v>56.86</c:v>
                </c:pt>
                <c:pt idx="27">
                  <c:v>95.32</c:v>
                </c:pt>
                <c:pt idx="28">
                  <c:v>106.31</c:v>
                </c:pt>
                <c:pt idx="29">
                  <c:v>103.85</c:v>
                </c:pt>
                <c:pt idx="30">
                  <c:v>88.78</c:v>
                </c:pt>
                <c:pt idx="31">
                  <c:v>106.77</c:v>
                </c:pt>
                <c:pt idx="32">
                  <c:v>116.3</c:v>
                </c:pt>
                <c:pt idx="33">
                  <c:v>128.80000000000001</c:v>
                </c:pt>
                <c:pt idx="34">
                  <c:v>137.74</c:v>
                </c:pt>
                <c:pt idx="35">
                  <c:v>173.66</c:v>
                </c:pt>
                <c:pt idx="36">
                  <c:v>181.24</c:v>
                </c:pt>
                <c:pt idx="37">
                  <c:v>191</c:v>
                </c:pt>
                <c:pt idx="38">
                  <c:v>188.15</c:v>
                </c:pt>
                <c:pt idx="39">
                  <c:v>184.02</c:v>
                </c:pt>
                <c:pt idx="40">
                  <c:v>244.58</c:v>
                </c:pt>
                <c:pt idx="41">
                  <c:v>323.85000000000002</c:v>
                </c:pt>
                <c:pt idx="42">
                  <c:v>289.92</c:v>
                </c:pt>
                <c:pt idx="43">
                  <c:v>362.76</c:v>
                </c:pt>
                <c:pt idx="44">
                  <c:v>429.85</c:v>
                </c:pt>
                <c:pt idx="45">
                  <c:v>453.51</c:v>
                </c:pt>
                <c:pt idx="46">
                  <c:v>315.56</c:v>
                </c:pt>
                <c:pt idx="47">
                  <c:v>311.76</c:v>
                </c:pt>
                <c:pt idx="48">
                  <c:v>205.96</c:v>
                </c:pt>
                <c:pt idx="49">
                  <c:v>275.47000000000003</c:v>
                </c:pt>
                <c:pt idx="50">
                  <c:v>187.63</c:v>
                </c:pt>
                <c:pt idx="51">
                  <c:v>343.85</c:v>
                </c:pt>
                <c:pt idx="52">
                  <c:v>343.19</c:v>
                </c:pt>
                <c:pt idx="53">
                  <c:v>554.82000000000005</c:v>
                </c:pt>
                <c:pt idx="54">
                  <c:v>341.7</c:v>
                </c:pt>
                <c:pt idx="55">
                  <c:v>480.62</c:v>
                </c:pt>
                <c:pt idx="56">
                  <c:v>312.87</c:v>
                </c:pt>
                <c:pt idx="57">
                  <c:v>176.85</c:v>
                </c:pt>
                <c:pt idx="58">
                  <c:v>158.72</c:v>
                </c:pt>
                <c:pt idx="59">
                  <c:v>217.6</c:v>
                </c:pt>
                <c:pt idx="60">
                  <c:v>315.92</c:v>
                </c:pt>
                <c:pt idx="61">
                  <c:v>376.87</c:v>
                </c:pt>
                <c:pt idx="62">
                  <c:v>344.5</c:v>
                </c:pt>
                <c:pt idx="63">
                  <c:v>340.15</c:v>
                </c:pt>
                <c:pt idx="64">
                  <c:v>321.49</c:v>
                </c:pt>
                <c:pt idx="65">
                  <c:v>299.70999999999998</c:v>
                </c:pt>
                <c:pt idx="66">
                  <c:v>190.62</c:v>
                </c:pt>
                <c:pt idx="67">
                  <c:v>151.44999999999999</c:v>
                </c:pt>
                <c:pt idx="68">
                  <c:v>129.38</c:v>
                </c:pt>
                <c:pt idx="69">
                  <c:v>279.27</c:v>
                </c:pt>
                <c:pt idx="70">
                  <c:v>342</c:v>
                </c:pt>
                <c:pt idx="71">
                  <c:v>357.33</c:v>
                </c:pt>
                <c:pt idx="72">
                  <c:v>356.8</c:v>
                </c:pt>
                <c:pt idx="73">
                  <c:v>357.29</c:v>
                </c:pt>
                <c:pt idx="74">
                  <c:v>324.69</c:v>
                </c:pt>
                <c:pt idx="75">
                  <c:v>180.95</c:v>
                </c:pt>
                <c:pt idx="76">
                  <c:v>193.93</c:v>
                </c:pt>
                <c:pt idx="77">
                  <c:v>167.9</c:v>
                </c:pt>
                <c:pt idx="78">
                  <c:v>98.56</c:v>
                </c:pt>
                <c:pt idx="79">
                  <c:v>108.21</c:v>
                </c:pt>
                <c:pt idx="80">
                  <c:v>125.33</c:v>
                </c:pt>
                <c:pt idx="81">
                  <c:v>129.19999999999999</c:v>
                </c:pt>
                <c:pt idx="82">
                  <c:v>153.54</c:v>
                </c:pt>
                <c:pt idx="83">
                  <c:v>165.84</c:v>
                </c:pt>
                <c:pt idx="84">
                  <c:v>148.80000000000001</c:v>
                </c:pt>
                <c:pt idx="85">
                  <c:v>174.06</c:v>
                </c:pt>
                <c:pt idx="86">
                  <c:v>159.26</c:v>
                </c:pt>
                <c:pt idx="87">
                  <c:v>259.04000000000002</c:v>
                </c:pt>
                <c:pt idx="88">
                  <c:v>273.97000000000003</c:v>
                </c:pt>
                <c:pt idx="89">
                  <c:v>276.54000000000002</c:v>
                </c:pt>
                <c:pt idx="90">
                  <c:v>266.13</c:v>
                </c:pt>
                <c:pt idx="91">
                  <c:v>268.06</c:v>
                </c:pt>
                <c:pt idx="92">
                  <c:v>249.15</c:v>
                </c:pt>
                <c:pt idx="93">
                  <c:v>254.33</c:v>
                </c:pt>
                <c:pt idx="94">
                  <c:v>252.59</c:v>
                </c:pt>
                <c:pt idx="95">
                  <c:v>311.47000000000003</c:v>
                </c:pt>
                <c:pt idx="96">
                  <c:v>322.11</c:v>
                </c:pt>
                <c:pt idx="97">
                  <c:v>319.24</c:v>
                </c:pt>
                <c:pt idx="98">
                  <c:v>340.44</c:v>
                </c:pt>
                <c:pt idx="99">
                  <c:v>362.69</c:v>
                </c:pt>
                <c:pt idx="100">
                  <c:v>313.81</c:v>
                </c:pt>
                <c:pt idx="101">
                  <c:v>280.77999999999997</c:v>
                </c:pt>
                <c:pt idx="102">
                  <c:v>310.55</c:v>
                </c:pt>
                <c:pt idx="103">
                  <c:v>294.54000000000002</c:v>
                </c:pt>
                <c:pt idx="104">
                  <c:v>249.92</c:v>
                </c:pt>
                <c:pt idx="105">
                  <c:v>286.58</c:v>
                </c:pt>
                <c:pt idx="106">
                  <c:v>391.8</c:v>
                </c:pt>
                <c:pt idx="107">
                  <c:v>410.67</c:v>
                </c:pt>
                <c:pt idx="108">
                  <c:v>486.59</c:v>
                </c:pt>
                <c:pt idx="109">
                  <c:v>822.83</c:v>
                </c:pt>
                <c:pt idx="110">
                  <c:v>822.83</c:v>
                </c:pt>
                <c:pt idx="111">
                  <c:v>822.83</c:v>
                </c:pt>
                <c:pt idx="112">
                  <c:v>822.83</c:v>
                </c:pt>
                <c:pt idx="113">
                  <c:v>822.83</c:v>
                </c:pt>
                <c:pt idx="114">
                  <c:v>822.83</c:v>
                </c:pt>
                <c:pt idx="115">
                  <c:v>822.83</c:v>
                </c:pt>
                <c:pt idx="116">
                  <c:v>822.83</c:v>
                </c:pt>
                <c:pt idx="117">
                  <c:v>822.83</c:v>
                </c:pt>
                <c:pt idx="118">
                  <c:v>822.83</c:v>
                </c:pt>
                <c:pt idx="119">
                  <c:v>822.83</c:v>
                </c:pt>
                <c:pt idx="120">
                  <c:v>822.83</c:v>
                </c:pt>
                <c:pt idx="121">
                  <c:v>822.83</c:v>
                </c:pt>
                <c:pt idx="122">
                  <c:v>800.1</c:v>
                </c:pt>
                <c:pt idx="123">
                  <c:v>822.83</c:v>
                </c:pt>
                <c:pt idx="124">
                  <c:v>822.83</c:v>
                </c:pt>
                <c:pt idx="125">
                  <c:v>822.83</c:v>
                </c:pt>
                <c:pt idx="126">
                  <c:v>591.80999999999995</c:v>
                </c:pt>
                <c:pt idx="127">
                  <c:v>333.8</c:v>
                </c:pt>
                <c:pt idx="128">
                  <c:v>420.29</c:v>
                </c:pt>
                <c:pt idx="129">
                  <c:v>503.7</c:v>
                </c:pt>
                <c:pt idx="130">
                  <c:v>398.95</c:v>
                </c:pt>
                <c:pt idx="131">
                  <c:v>548.67999999999995</c:v>
                </c:pt>
                <c:pt idx="132">
                  <c:v>670.92</c:v>
                </c:pt>
                <c:pt idx="133">
                  <c:v>731.08</c:v>
                </c:pt>
                <c:pt idx="134">
                  <c:v>583.01</c:v>
                </c:pt>
                <c:pt idx="135">
                  <c:v>815.92</c:v>
                </c:pt>
                <c:pt idx="136">
                  <c:v>652.35</c:v>
                </c:pt>
                <c:pt idx="137">
                  <c:v>702.27</c:v>
                </c:pt>
                <c:pt idx="138">
                  <c:v>700.76</c:v>
                </c:pt>
                <c:pt idx="139">
                  <c:v>735.03</c:v>
                </c:pt>
                <c:pt idx="140">
                  <c:v>711.89</c:v>
                </c:pt>
                <c:pt idx="141">
                  <c:v>778.34</c:v>
                </c:pt>
                <c:pt idx="142">
                  <c:v>751.91</c:v>
                </c:pt>
                <c:pt idx="143">
                  <c:v>682.21</c:v>
                </c:pt>
                <c:pt idx="144">
                  <c:v>705.71</c:v>
                </c:pt>
                <c:pt idx="145">
                  <c:v>818.36</c:v>
                </c:pt>
                <c:pt idx="146">
                  <c:v>822.83</c:v>
                </c:pt>
                <c:pt idx="147">
                  <c:v>822.83</c:v>
                </c:pt>
                <c:pt idx="148">
                  <c:v>822.83</c:v>
                </c:pt>
                <c:pt idx="149">
                  <c:v>822.83</c:v>
                </c:pt>
                <c:pt idx="150">
                  <c:v>822.83</c:v>
                </c:pt>
                <c:pt idx="151">
                  <c:v>822.83</c:v>
                </c:pt>
                <c:pt idx="152">
                  <c:v>549.17999999999995</c:v>
                </c:pt>
                <c:pt idx="153">
                  <c:v>677.68</c:v>
                </c:pt>
                <c:pt idx="154">
                  <c:v>665.96</c:v>
                </c:pt>
                <c:pt idx="155">
                  <c:v>658.73</c:v>
                </c:pt>
                <c:pt idx="156">
                  <c:v>388.48</c:v>
                </c:pt>
                <c:pt idx="157">
                  <c:v>388.48</c:v>
                </c:pt>
                <c:pt idx="158">
                  <c:v>388.48</c:v>
                </c:pt>
                <c:pt idx="159">
                  <c:v>388.48</c:v>
                </c:pt>
                <c:pt idx="160">
                  <c:v>388.48</c:v>
                </c:pt>
                <c:pt idx="161">
                  <c:v>388.48</c:v>
                </c:pt>
                <c:pt idx="162">
                  <c:v>388.48</c:v>
                </c:pt>
                <c:pt idx="163">
                  <c:v>388.48</c:v>
                </c:pt>
                <c:pt idx="164">
                  <c:v>388.48</c:v>
                </c:pt>
                <c:pt idx="165">
                  <c:v>388.48</c:v>
                </c:pt>
                <c:pt idx="166">
                  <c:v>388.48</c:v>
                </c:pt>
                <c:pt idx="167">
                  <c:v>388.48</c:v>
                </c:pt>
                <c:pt idx="168">
                  <c:v>388.48</c:v>
                </c:pt>
                <c:pt idx="169">
                  <c:v>388.48</c:v>
                </c:pt>
                <c:pt idx="170">
                  <c:v>388.48</c:v>
                </c:pt>
                <c:pt idx="171">
                  <c:v>388.48</c:v>
                </c:pt>
                <c:pt idx="172">
                  <c:v>388.48</c:v>
                </c:pt>
                <c:pt idx="173">
                  <c:v>388.48</c:v>
                </c:pt>
                <c:pt idx="174">
                  <c:v>388.48</c:v>
                </c:pt>
                <c:pt idx="175">
                  <c:v>388.48</c:v>
                </c:pt>
                <c:pt idx="176">
                  <c:v>388.48</c:v>
                </c:pt>
                <c:pt idx="177">
                  <c:v>388.48</c:v>
                </c:pt>
                <c:pt idx="178">
                  <c:v>374.07</c:v>
                </c:pt>
                <c:pt idx="179">
                  <c:v>379.04</c:v>
                </c:pt>
                <c:pt idx="180">
                  <c:v>388.48</c:v>
                </c:pt>
                <c:pt idx="181">
                  <c:v>364.85</c:v>
                </c:pt>
                <c:pt idx="182">
                  <c:v>374.62</c:v>
                </c:pt>
                <c:pt idx="183">
                  <c:v>383.25</c:v>
                </c:pt>
                <c:pt idx="184">
                  <c:v>322.17</c:v>
                </c:pt>
                <c:pt idx="185">
                  <c:v>236.51</c:v>
                </c:pt>
                <c:pt idx="186">
                  <c:v>214.86</c:v>
                </c:pt>
                <c:pt idx="187">
                  <c:v>216.15</c:v>
                </c:pt>
                <c:pt idx="188">
                  <c:v>120.67</c:v>
                </c:pt>
                <c:pt idx="189">
                  <c:v>130.9</c:v>
                </c:pt>
                <c:pt idx="190">
                  <c:v>139.09</c:v>
                </c:pt>
                <c:pt idx="191">
                  <c:v>142.07</c:v>
                </c:pt>
                <c:pt idx="192">
                  <c:v>279.01</c:v>
                </c:pt>
                <c:pt idx="193">
                  <c:v>250.06</c:v>
                </c:pt>
                <c:pt idx="194">
                  <c:v>203.46</c:v>
                </c:pt>
                <c:pt idx="195">
                  <c:v>224.05</c:v>
                </c:pt>
                <c:pt idx="196">
                  <c:v>210.56</c:v>
                </c:pt>
                <c:pt idx="197">
                  <c:v>222.92</c:v>
                </c:pt>
                <c:pt idx="198">
                  <c:v>210.98</c:v>
                </c:pt>
                <c:pt idx="199">
                  <c:v>214.4</c:v>
                </c:pt>
                <c:pt idx="200">
                  <c:v>220.59</c:v>
                </c:pt>
                <c:pt idx="201">
                  <c:v>265.33999999999997</c:v>
                </c:pt>
                <c:pt idx="202">
                  <c:v>215.58</c:v>
                </c:pt>
                <c:pt idx="203">
                  <c:v>194.23</c:v>
                </c:pt>
                <c:pt idx="204">
                  <c:v>214.12</c:v>
                </c:pt>
                <c:pt idx="205">
                  <c:v>153.84</c:v>
                </c:pt>
                <c:pt idx="206">
                  <c:v>140.31</c:v>
                </c:pt>
                <c:pt idx="207">
                  <c:v>114.93</c:v>
                </c:pt>
                <c:pt idx="208">
                  <c:v>145.44</c:v>
                </c:pt>
                <c:pt idx="209">
                  <c:v>52.33</c:v>
                </c:pt>
                <c:pt idx="210">
                  <c:v>48.02</c:v>
                </c:pt>
                <c:pt idx="211">
                  <c:v>37.64</c:v>
                </c:pt>
                <c:pt idx="212">
                  <c:v>30.25</c:v>
                </c:pt>
                <c:pt idx="213">
                  <c:v>30.25</c:v>
                </c:pt>
                <c:pt idx="214">
                  <c:v>30.25</c:v>
                </c:pt>
                <c:pt idx="215">
                  <c:v>30.25</c:v>
                </c:pt>
                <c:pt idx="216">
                  <c:v>30.25</c:v>
                </c:pt>
                <c:pt idx="217">
                  <c:v>30.25</c:v>
                </c:pt>
                <c:pt idx="218">
                  <c:v>33.25</c:v>
                </c:pt>
                <c:pt idx="219">
                  <c:v>54.3</c:v>
                </c:pt>
                <c:pt idx="220">
                  <c:v>30.65</c:v>
                </c:pt>
                <c:pt idx="221">
                  <c:v>30.25</c:v>
                </c:pt>
                <c:pt idx="222">
                  <c:v>42.63</c:v>
                </c:pt>
                <c:pt idx="223">
                  <c:v>43.77</c:v>
                </c:pt>
                <c:pt idx="224">
                  <c:v>48.24</c:v>
                </c:pt>
                <c:pt idx="225">
                  <c:v>51.98</c:v>
                </c:pt>
                <c:pt idx="226">
                  <c:v>51.41</c:v>
                </c:pt>
                <c:pt idx="227">
                  <c:v>86.99</c:v>
                </c:pt>
                <c:pt idx="228">
                  <c:v>81.430000000000007</c:v>
                </c:pt>
                <c:pt idx="229">
                  <c:v>76.459999999999994</c:v>
                </c:pt>
                <c:pt idx="230">
                  <c:v>74.959999999999994</c:v>
                </c:pt>
                <c:pt idx="231">
                  <c:v>61.03</c:v>
                </c:pt>
                <c:pt idx="232">
                  <c:v>61.34</c:v>
                </c:pt>
                <c:pt idx="233">
                  <c:v>60.23</c:v>
                </c:pt>
                <c:pt idx="234">
                  <c:v>57.64</c:v>
                </c:pt>
                <c:pt idx="235">
                  <c:v>73.97</c:v>
                </c:pt>
                <c:pt idx="236">
                  <c:v>83.1</c:v>
                </c:pt>
                <c:pt idx="237">
                  <c:v>87.05</c:v>
                </c:pt>
                <c:pt idx="238">
                  <c:v>80.510000000000005</c:v>
                </c:pt>
                <c:pt idx="239">
                  <c:v>78.47</c:v>
                </c:pt>
                <c:pt idx="240">
                  <c:v>119.01</c:v>
                </c:pt>
                <c:pt idx="241">
                  <c:v>118.29</c:v>
                </c:pt>
                <c:pt idx="242">
                  <c:v>117.09</c:v>
                </c:pt>
                <c:pt idx="243">
                  <c:v>95.68</c:v>
                </c:pt>
                <c:pt idx="244">
                  <c:v>148.65</c:v>
                </c:pt>
                <c:pt idx="245">
                  <c:v>152.96</c:v>
                </c:pt>
                <c:pt idx="246">
                  <c:v>157.72999999999999</c:v>
                </c:pt>
                <c:pt idx="247">
                  <c:v>154.51</c:v>
                </c:pt>
                <c:pt idx="248">
                  <c:v>148.62</c:v>
                </c:pt>
                <c:pt idx="249">
                  <c:v>158.49</c:v>
                </c:pt>
                <c:pt idx="250">
                  <c:v>216.18</c:v>
                </c:pt>
                <c:pt idx="251">
                  <c:v>217.27</c:v>
                </c:pt>
                <c:pt idx="252">
                  <c:v>195.75</c:v>
                </c:pt>
                <c:pt idx="253">
                  <c:v>168.7</c:v>
                </c:pt>
                <c:pt idx="254">
                  <c:v>235.97</c:v>
                </c:pt>
                <c:pt idx="255">
                  <c:v>181.32</c:v>
                </c:pt>
                <c:pt idx="256">
                  <c:v>186.33</c:v>
                </c:pt>
                <c:pt idx="257">
                  <c:v>171.59</c:v>
                </c:pt>
                <c:pt idx="258">
                  <c:v>155.41999999999999</c:v>
                </c:pt>
                <c:pt idx="259">
                  <c:v>144.07</c:v>
                </c:pt>
                <c:pt idx="260">
                  <c:v>102.9</c:v>
                </c:pt>
                <c:pt idx="261">
                  <c:v>122.58</c:v>
                </c:pt>
                <c:pt idx="262">
                  <c:v>143.87</c:v>
                </c:pt>
                <c:pt idx="263">
                  <c:v>113.95</c:v>
                </c:pt>
                <c:pt idx="264">
                  <c:v>141.91999999999999</c:v>
                </c:pt>
                <c:pt idx="265">
                  <c:v>102.74</c:v>
                </c:pt>
                <c:pt idx="266">
                  <c:v>129.52000000000001</c:v>
                </c:pt>
                <c:pt idx="267">
                  <c:v>131.27000000000001</c:v>
                </c:pt>
                <c:pt idx="268">
                  <c:v>101.31</c:v>
                </c:pt>
                <c:pt idx="269">
                  <c:v>112.71</c:v>
                </c:pt>
                <c:pt idx="270">
                  <c:v>122.27</c:v>
                </c:pt>
                <c:pt idx="271">
                  <c:v>133.87</c:v>
                </c:pt>
                <c:pt idx="272">
                  <c:v>185.54</c:v>
                </c:pt>
                <c:pt idx="273">
                  <c:v>186.8</c:v>
                </c:pt>
                <c:pt idx="274">
                  <c:v>241.4</c:v>
                </c:pt>
                <c:pt idx="275">
                  <c:v>221.31</c:v>
                </c:pt>
                <c:pt idx="276">
                  <c:v>238.83</c:v>
                </c:pt>
                <c:pt idx="277">
                  <c:v>431.99</c:v>
                </c:pt>
                <c:pt idx="278">
                  <c:v>362.02</c:v>
                </c:pt>
                <c:pt idx="279">
                  <c:v>355.78</c:v>
                </c:pt>
                <c:pt idx="280">
                  <c:v>333.45</c:v>
                </c:pt>
                <c:pt idx="281">
                  <c:v>457.01</c:v>
                </c:pt>
                <c:pt idx="282">
                  <c:v>474.08</c:v>
                </c:pt>
                <c:pt idx="283">
                  <c:v>488.22</c:v>
                </c:pt>
                <c:pt idx="284">
                  <c:v>486.24</c:v>
                </c:pt>
                <c:pt idx="285">
                  <c:v>166.86</c:v>
                </c:pt>
                <c:pt idx="286">
                  <c:v>142.26</c:v>
                </c:pt>
                <c:pt idx="287">
                  <c:v>139.88</c:v>
                </c:pt>
                <c:pt idx="288">
                  <c:v>172</c:v>
                </c:pt>
                <c:pt idx="289">
                  <c:v>201.07</c:v>
                </c:pt>
                <c:pt idx="290">
                  <c:v>234.33</c:v>
                </c:pt>
                <c:pt idx="291">
                  <c:v>255.55</c:v>
                </c:pt>
                <c:pt idx="292">
                  <c:v>269.95999999999998</c:v>
                </c:pt>
                <c:pt idx="293">
                  <c:v>272.74</c:v>
                </c:pt>
                <c:pt idx="294">
                  <c:v>519.16</c:v>
                </c:pt>
                <c:pt idx="295">
                  <c:v>533.82000000000005</c:v>
                </c:pt>
                <c:pt idx="296">
                  <c:v>529.35</c:v>
                </c:pt>
                <c:pt idx="297">
                  <c:v>512.35</c:v>
                </c:pt>
                <c:pt idx="298">
                  <c:v>452.85</c:v>
                </c:pt>
                <c:pt idx="299">
                  <c:v>499.38</c:v>
                </c:pt>
                <c:pt idx="300">
                  <c:v>533.82000000000005</c:v>
                </c:pt>
                <c:pt idx="301">
                  <c:v>533.82000000000005</c:v>
                </c:pt>
                <c:pt idx="302">
                  <c:v>533.82000000000005</c:v>
                </c:pt>
                <c:pt idx="303">
                  <c:v>533.82000000000005</c:v>
                </c:pt>
                <c:pt idx="304">
                  <c:v>533.82000000000005</c:v>
                </c:pt>
                <c:pt idx="305">
                  <c:v>533.82000000000005</c:v>
                </c:pt>
                <c:pt idx="306">
                  <c:v>533.82000000000005</c:v>
                </c:pt>
                <c:pt idx="307">
                  <c:v>533.82000000000005</c:v>
                </c:pt>
                <c:pt idx="308">
                  <c:v>493.83</c:v>
                </c:pt>
                <c:pt idx="309">
                  <c:v>485.47</c:v>
                </c:pt>
                <c:pt idx="310">
                  <c:v>453.51</c:v>
                </c:pt>
                <c:pt idx="311">
                  <c:v>209.92</c:v>
                </c:pt>
                <c:pt idx="312">
                  <c:v>221.34</c:v>
                </c:pt>
                <c:pt idx="313">
                  <c:v>215.89</c:v>
                </c:pt>
                <c:pt idx="314">
                  <c:v>276.82</c:v>
                </c:pt>
                <c:pt idx="315">
                  <c:v>245.74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F2-2C45-955B-DC7F526FA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7365072"/>
        <c:axId val="477367792"/>
      </c:lineChart>
      <c:dateAx>
        <c:axId val="47736507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7367792"/>
        <c:crosses val="autoZero"/>
        <c:auto val="1"/>
        <c:lblOffset val="100"/>
        <c:baseTimeUnit val="days"/>
      </c:dateAx>
      <c:valAx>
        <c:axId val="47736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736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 b="1"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0.3754</cdr:x>
      <cdr:y>0.16911</cdr:y>
    </cdr:from>
    <cdr:to>
      <cdr:x>0.45787</cdr:x>
      <cdr:y>0.22113</cdr:y>
    </cdr:to>
    <cdr:sp macro="" textlink="">
      <cdr:nvSpPr>
        <cdr:cNvPr id="3" name="Elipse 2"/>
        <cdr:cNvSpPr/>
      </cdr:nvSpPr>
      <cdr:spPr>
        <a:xfrm xmlns:a="http://schemas.openxmlformats.org/drawingml/2006/main">
          <a:off x="2752152" y="727279"/>
          <a:ext cx="604611" cy="223716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>
            <a:alpha val="28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</cdr:x>
      <cdr:y>0.54844</cdr:y>
    </cdr:from>
    <cdr:to>
      <cdr:x>0.63724</cdr:x>
      <cdr:y>0.60402</cdr:y>
    </cdr:to>
    <cdr:sp macro="" textlink="">
      <cdr:nvSpPr>
        <cdr:cNvPr id="4" name="Elipse 3"/>
        <cdr:cNvSpPr/>
      </cdr:nvSpPr>
      <cdr:spPr>
        <a:xfrm xmlns:a="http://schemas.openxmlformats.org/drawingml/2006/main">
          <a:off x="3665646" y="2358605"/>
          <a:ext cx="1006147" cy="239027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>
            <a:alpha val="28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0.9259</cdr:x>
      <cdr:y>0.40901</cdr:y>
    </cdr:from>
    <cdr:to>
      <cdr:x>0.97745</cdr:x>
      <cdr:y>0.49285</cdr:y>
    </cdr:to>
    <cdr:sp macro="" textlink="">
      <cdr:nvSpPr>
        <cdr:cNvPr id="5" name="Elipse 4"/>
        <cdr:cNvSpPr/>
      </cdr:nvSpPr>
      <cdr:spPr>
        <a:xfrm xmlns:a="http://schemas.openxmlformats.org/drawingml/2006/main">
          <a:off x="6467197" y="1759003"/>
          <a:ext cx="360040" cy="360521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>
            <a:alpha val="28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46188" y="365125"/>
            <a:ext cx="4608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>
            <a:lvl1pPr algn="ctr" defTabSz="99060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pPr>
              <a:defRPr/>
            </a:pPr>
            <a:r>
              <a:rPr lang="pt-BR"/>
              <a:t>Curso sobre concorrência em transmissão, 10/2007</a:t>
            </a: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317625" y="9509125"/>
            <a:ext cx="453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b" anchorCtr="0" compatLnSpc="1">
            <a:prstTxWarp prst="textNoShape">
              <a:avLst/>
            </a:prstTxWarp>
          </a:bodyPr>
          <a:lstStyle>
            <a:lvl1pPr algn="ctr" defTabSz="990600">
              <a:spcBef>
                <a:spcPct val="0"/>
              </a:spcBef>
              <a:buClrTx/>
              <a:buFontTx/>
              <a:buNone/>
              <a:defRPr sz="1400"/>
            </a:lvl1pPr>
          </a:lstStyle>
          <a:p>
            <a:pPr>
              <a:defRPr/>
            </a:pPr>
            <a:fld id="{2E4BF49B-96EE-475E-ADB7-9EDE99BD67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636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pt-BR"/>
              <a:t>Curso sobre concorrência em transmissão, 10/2007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b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D6C757A-7287-41F1-95D5-DF3C12EA0A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0167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E16E9-4B35-4C8E-B062-4393D0646E3C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1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4B48FF-32AF-42A7-A611-7093276E6AA4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052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B4FEB-461C-40A4-B8EF-DE6893C94B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1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670D0-0B01-4B65-AD0C-47E4888B2117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82179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DA935-F0EA-4477-A1AA-ED4B93841F2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1609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B71C8-E55A-487D-B945-663E7B5A830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86832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28160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22CF8-D4A6-43C7-8BC4-F7CA80073BEA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04/12/2018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90E4A-0579-4EDD-83C2-758A05A10440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8617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51219-6918-4B64-916B-B5A130024584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04/12/2018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6A66F-346B-4BDD-88AD-8A7D1442A4D4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8064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2A6A-09AB-45B4-9C31-29D3833B04ED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04/12/2018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8914E-70DA-46E9-8852-12A9B2977863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638103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D1F1-7B6A-486D-85B3-8BA5A4B15BC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04/12/2018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CE4EB-7198-4EC2-BA3F-12130D19BCAE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02645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98CE4-D78E-4318-B208-3A459E7917D7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04/12/2018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4D62D-48D4-47EA-88D0-2DEF9F5E65E5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07962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5B0E6-5987-43AB-AF6C-41B9F424EF17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04/12/2018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4038A8-EDA8-4691-8421-78D35C88880F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68982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6CA9F-59C9-4932-8BE8-AE80703C12C2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04/12/2018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486F7-9CDC-47EE-B082-5A3CCE9B951A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5289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2993D-C057-486B-AB11-FB70D7456491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224284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4E574D-3CD8-4FA1-87E2-11D133528F61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04/12/2018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9C5C0-6F60-45AD-A52D-2E8DD2625E77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535244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FA22E-06A7-4E56-B667-94698ECC187D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04/12/2018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2FFDA-E25C-4447-B931-E652377C862F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25796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720BC-4414-4AE8-BC0D-46636502D22E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04/12/2018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6BC91-A8DD-4F45-BD8C-A6EEC2C19B86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65271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3926A-7A49-4659-B816-29FCE260B8A8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04/12/2018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45628-C6FD-4A19-A3B1-3C2E50E309B6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78759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13"/>
          <p:cNvSpPr/>
          <p:nvPr userDrawn="1"/>
        </p:nvSpPr>
        <p:spPr>
          <a:xfrm>
            <a:off x="1174750" y="1554163"/>
            <a:ext cx="4711700" cy="112553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2" name="円/楕円 6"/>
          <p:cNvSpPr/>
          <p:nvPr userDrawn="1"/>
        </p:nvSpPr>
        <p:spPr>
          <a:xfrm>
            <a:off x="544513" y="1268413"/>
            <a:ext cx="1020762" cy="1020762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3" name="角丸四角形 33"/>
          <p:cNvSpPr/>
          <p:nvPr userDrawn="1"/>
        </p:nvSpPr>
        <p:spPr>
          <a:xfrm>
            <a:off x="1174750" y="3190875"/>
            <a:ext cx="4711700" cy="112395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4" name="円/楕円 34"/>
          <p:cNvSpPr/>
          <p:nvPr userDrawn="1"/>
        </p:nvSpPr>
        <p:spPr>
          <a:xfrm>
            <a:off x="544513" y="2905125"/>
            <a:ext cx="1020762" cy="102076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5" name="角丸四角形 40"/>
          <p:cNvSpPr/>
          <p:nvPr userDrawn="1"/>
        </p:nvSpPr>
        <p:spPr>
          <a:xfrm>
            <a:off x="1174750" y="4824413"/>
            <a:ext cx="4711700" cy="112553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6" name="円/楕円 41"/>
          <p:cNvSpPr/>
          <p:nvPr userDrawn="1"/>
        </p:nvSpPr>
        <p:spPr>
          <a:xfrm>
            <a:off x="544513" y="4538663"/>
            <a:ext cx="1020762" cy="1020762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7" name="角丸四角形 45"/>
          <p:cNvSpPr/>
          <p:nvPr userDrawn="1"/>
        </p:nvSpPr>
        <p:spPr>
          <a:xfrm>
            <a:off x="6875463" y="1554163"/>
            <a:ext cx="4711700" cy="112553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8" name="円/楕円 46"/>
          <p:cNvSpPr/>
          <p:nvPr userDrawn="1"/>
        </p:nvSpPr>
        <p:spPr>
          <a:xfrm>
            <a:off x="6246813" y="1268413"/>
            <a:ext cx="1019175" cy="1020762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9" name="角丸四角形 50"/>
          <p:cNvSpPr/>
          <p:nvPr userDrawn="1"/>
        </p:nvSpPr>
        <p:spPr>
          <a:xfrm>
            <a:off x="6875463" y="3190875"/>
            <a:ext cx="4711700" cy="112395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30" name="円/楕円 51"/>
          <p:cNvSpPr/>
          <p:nvPr userDrawn="1"/>
        </p:nvSpPr>
        <p:spPr>
          <a:xfrm>
            <a:off x="6246813" y="2905125"/>
            <a:ext cx="1019175" cy="102076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31" name="角丸四角形 55"/>
          <p:cNvSpPr/>
          <p:nvPr userDrawn="1"/>
        </p:nvSpPr>
        <p:spPr>
          <a:xfrm>
            <a:off x="6875463" y="4824413"/>
            <a:ext cx="4711700" cy="112553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34" name="円/楕円 56"/>
          <p:cNvSpPr/>
          <p:nvPr userDrawn="1"/>
        </p:nvSpPr>
        <p:spPr>
          <a:xfrm>
            <a:off x="6246813" y="4538663"/>
            <a:ext cx="1019175" cy="1020762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pt-BR" altLang="ja-JP"/>
              <a:t>Clique para editar o título mestre</a:t>
            </a:r>
            <a:endParaRPr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673927" y="1403776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1781672" y="1988840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1781672" y="1553923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673927" y="3040002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1781672" y="3625066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5"/>
          </p:nvPr>
        </p:nvSpPr>
        <p:spPr>
          <a:xfrm>
            <a:off x="1781672" y="3190149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6"/>
          </p:nvPr>
        </p:nvSpPr>
        <p:spPr>
          <a:xfrm>
            <a:off x="673927" y="4674139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7"/>
          </p:nvPr>
        </p:nvSpPr>
        <p:spPr>
          <a:xfrm>
            <a:off x="1781672" y="5259204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8"/>
          </p:nvPr>
        </p:nvSpPr>
        <p:spPr>
          <a:xfrm>
            <a:off x="1781672" y="4824286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9"/>
          </p:nvPr>
        </p:nvSpPr>
        <p:spPr>
          <a:xfrm>
            <a:off x="6375055" y="1403776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30"/>
          </p:nvPr>
        </p:nvSpPr>
        <p:spPr>
          <a:xfrm>
            <a:off x="7482800" y="1988840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1"/>
          </p:nvPr>
        </p:nvSpPr>
        <p:spPr>
          <a:xfrm>
            <a:off x="7482800" y="1553923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2"/>
          </p:nvPr>
        </p:nvSpPr>
        <p:spPr>
          <a:xfrm>
            <a:off x="6375055" y="3040002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3"/>
          </p:nvPr>
        </p:nvSpPr>
        <p:spPr>
          <a:xfrm>
            <a:off x="7482800" y="3625066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4"/>
          </p:nvPr>
        </p:nvSpPr>
        <p:spPr>
          <a:xfrm>
            <a:off x="7482800" y="3190149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5"/>
          </p:nvPr>
        </p:nvSpPr>
        <p:spPr>
          <a:xfrm>
            <a:off x="6375055" y="4674139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6"/>
          </p:nvPr>
        </p:nvSpPr>
        <p:spPr>
          <a:xfrm>
            <a:off x="7482800" y="5259204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7"/>
          </p:nvPr>
        </p:nvSpPr>
        <p:spPr>
          <a:xfrm>
            <a:off x="7482800" y="4824286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5" name="フッター プレースホルダー 2"/>
          <p:cNvSpPr>
            <a:spLocks noGrp="1"/>
          </p:cNvSpPr>
          <p:nvPr>
            <p:ph type="ftr" sz="quarter" idx="38"/>
          </p:nvPr>
        </p:nvSpPr>
        <p:spPr>
          <a:xfrm>
            <a:off x="6275388" y="6394450"/>
            <a:ext cx="5186362" cy="365125"/>
          </a:xfrm>
        </p:spPr>
        <p:txBody>
          <a:bodyPr/>
          <a:lstStyle>
            <a:lvl1pPr>
              <a:defRPr dirty="0">
                <a:latin typeface="La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  <p:sp>
        <p:nvSpPr>
          <p:cNvPr id="39" name="スライド番号プレースホルダー 3"/>
          <p:cNvSpPr>
            <a:spLocks noGrp="1"/>
          </p:cNvSpPr>
          <p:nvPr>
            <p:ph type="sldNum" sz="quarter" idx="39"/>
          </p:nvPr>
        </p:nvSpPr>
        <p:spPr>
          <a:xfrm>
            <a:off x="11582400" y="6394450"/>
            <a:ext cx="604838" cy="365125"/>
          </a:xfrm>
        </p:spPr>
        <p:txBody>
          <a:bodyPr/>
          <a:lstStyle>
            <a:lvl1pPr>
              <a:defRPr>
                <a:latin typeface="Lato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64767-D428-4C64-9643-0A33024ABE9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68483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13"/>
          <p:cNvSpPr/>
          <p:nvPr userDrawn="1"/>
        </p:nvSpPr>
        <p:spPr>
          <a:xfrm>
            <a:off x="0" y="0"/>
            <a:ext cx="2451100" cy="6858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11" name="円/楕円 4"/>
          <p:cNvSpPr/>
          <p:nvPr userDrawn="1"/>
        </p:nvSpPr>
        <p:spPr>
          <a:xfrm>
            <a:off x="514350" y="1449388"/>
            <a:ext cx="3873500" cy="3871912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14" name="ホームベース 1"/>
          <p:cNvSpPr/>
          <p:nvPr userDrawn="1"/>
        </p:nvSpPr>
        <p:spPr>
          <a:xfrm>
            <a:off x="4756150" y="2058988"/>
            <a:ext cx="319088" cy="239712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15" name="ホームベース 10"/>
          <p:cNvSpPr/>
          <p:nvPr userDrawn="1"/>
        </p:nvSpPr>
        <p:spPr>
          <a:xfrm>
            <a:off x="4756150" y="3200400"/>
            <a:ext cx="319088" cy="23971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/>
          </p:nvPr>
        </p:nvSpPr>
        <p:spPr>
          <a:xfrm>
            <a:off x="642194" y="1576079"/>
            <a:ext cx="3618459" cy="3618458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745732" y="1028734"/>
            <a:ext cx="6901366" cy="779709"/>
          </a:xfrm>
          <a:prstGeom prst="rect">
            <a:avLst/>
          </a:prstGeom>
        </p:spPr>
        <p:txBody>
          <a:bodyPr anchor="b"/>
          <a:lstStyle>
            <a:lvl1pPr algn="l">
              <a:defRPr sz="3600" spc="1000" baseline="0"/>
            </a:lvl1pPr>
          </a:lstStyle>
          <a:p>
            <a:r>
              <a:rPr lang="pt-BR" altLang="ja-JP"/>
              <a:t>Clique para editar o título mestre</a:t>
            </a:r>
            <a:endParaRPr lang="ja-JP" alt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5075798" y="2315120"/>
            <a:ext cx="6361259" cy="6900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5075798" y="1928834"/>
            <a:ext cx="6361259" cy="51546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5075798" y="3455247"/>
            <a:ext cx="6361259" cy="6900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5075798" y="3068960"/>
            <a:ext cx="6361259" cy="51546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6" name="フッター プレースホルダー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dirty="0">
                <a:latin typeface="La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  <p:sp>
        <p:nvSpPr>
          <p:cNvPr id="17" name="スライド番号プレースホルダー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Lato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83F09-0FC6-4B06-BE3A-06E912AAD75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333998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oints and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31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484889" y="818710"/>
            <a:ext cx="11222221" cy="163949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1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484890" y="2270292"/>
            <a:ext cx="11222221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1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/>
          </p:nvPr>
        </p:nvSpPr>
        <p:spPr>
          <a:xfrm>
            <a:off x="2135217" y="3759037"/>
            <a:ext cx="1020202" cy="1020113"/>
          </a:xfrm>
        </p:spPr>
        <p:txBody>
          <a:bodyPr rtlCol="0">
            <a:normAutofit/>
          </a:bodyPr>
          <a:lstStyle>
            <a:lvl1pPr>
              <a:defRPr sz="1067"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085009" y="5225444"/>
            <a:ext cx="3150623" cy="1053873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085009" y="4839157"/>
            <a:ext cx="3150623" cy="515469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23"/>
          </p:nvPr>
        </p:nvSpPr>
        <p:spPr>
          <a:xfrm>
            <a:off x="5585899" y="3759037"/>
            <a:ext cx="1020202" cy="1020113"/>
          </a:xfrm>
        </p:spPr>
        <p:txBody>
          <a:bodyPr rtlCol="0">
            <a:normAutofit/>
          </a:bodyPr>
          <a:lstStyle>
            <a:lvl1pPr>
              <a:defRPr sz="1067"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4535691" y="5225444"/>
            <a:ext cx="3150623" cy="1053873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5"/>
          </p:nvPr>
        </p:nvSpPr>
        <p:spPr>
          <a:xfrm>
            <a:off x="4535691" y="4839157"/>
            <a:ext cx="3150623" cy="515469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6"/>
          </p:nvPr>
        </p:nvSpPr>
        <p:spPr>
          <a:xfrm>
            <a:off x="9036582" y="3759037"/>
            <a:ext cx="1020202" cy="1020113"/>
          </a:xfrm>
        </p:spPr>
        <p:txBody>
          <a:bodyPr rtlCol="0">
            <a:normAutofit/>
          </a:bodyPr>
          <a:lstStyle>
            <a:lvl1pPr>
              <a:defRPr sz="1067"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27"/>
          </p:nvPr>
        </p:nvSpPr>
        <p:spPr>
          <a:xfrm>
            <a:off x="7986374" y="5225444"/>
            <a:ext cx="3150623" cy="1053873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8"/>
          </p:nvPr>
        </p:nvSpPr>
        <p:spPr>
          <a:xfrm>
            <a:off x="7986374" y="4839157"/>
            <a:ext cx="3150623" cy="515469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4" name="フッター プレースホルダー 2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 dirty="0">
                <a:latin typeface="La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  <p:sp>
        <p:nvSpPr>
          <p:cNvPr id="15" name="スライド番号プレースホルダー 3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latin typeface="Lato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F8DE2-5668-4498-9D6D-BDD224E62A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87883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id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/楕円 8"/>
          <p:cNvSpPr/>
          <p:nvPr userDrawn="1"/>
        </p:nvSpPr>
        <p:spPr>
          <a:xfrm>
            <a:off x="4535488" y="519113"/>
            <a:ext cx="3087687" cy="3087687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cxnSp>
        <p:nvCxnSpPr>
          <p:cNvPr id="9" name="直線コネクタ 11"/>
          <p:cNvCxnSpPr/>
          <p:nvPr userDrawn="1"/>
        </p:nvCxnSpPr>
        <p:spPr>
          <a:xfrm>
            <a:off x="1749425" y="4929188"/>
            <a:ext cx="869315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574907" y="3729034"/>
            <a:ext cx="11072191" cy="674070"/>
          </a:xfrm>
          <a:prstGeom prst="rect">
            <a:avLst/>
          </a:prstGeom>
        </p:spPr>
        <p:txBody>
          <a:bodyPr anchor="b"/>
          <a:lstStyle>
            <a:lvl1pPr algn="ctr">
              <a:defRPr sz="3600" spc="1000" baseline="0"/>
            </a:lvl1pPr>
          </a:lstStyle>
          <a:p>
            <a:r>
              <a:rPr lang="pt-BR" altLang="ja-JP"/>
              <a:t>Clique para editar o título mestre</a:t>
            </a:r>
            <a:endParaRPr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1748890" y="5049181"/>
            <a:ext cx="8694220" cy="1020112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/>
          </p:nvPr>
        </p:nvSpPr>
        <p:spPr>
          <a:xfrm>
            <a:off x="4670436" y="653407"/>
            <a:ext cx="2818701" cy="2818701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729872" y="4329100"/>
            <a:ext cx="8732257" cy="515469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2" name="フッター プレースホルダー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dirty="0">
                <a:latin typeface="La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  <p:sp>
        <p:nvSpPr>
          <p:cNvPr id="13" name="スライド番号プレースホルダー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Lato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69446-4DA2-46BD-9FD1-D31E1FCB748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179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pact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7" name="フリーフォーム 9"/>
          <p:cNvSpPr/>
          <p:nvPr userDrawn="1"/>
        </p:nvSpPr>
        <p:spPr>
          <a:xfrm rot="5400000">
            <a:off x="-279400" y="279400"/>
            <a:ext cx="6858000" cy="6299200"/>
          </a:xfrm>
          <a:custGeom>
            <a:avLst/>
            <a:gdLst>
              <a:gd name="connsiteX0" fmla="*/ 0 w 10287001"/>
              <a:gd name="connsiteY0" fmla="*/ 9448151 h 9448151"/>
              <a:gd name="connsiteX1" fmla="*/ 0 w 10287001"/>
              <a:gd name="connsiteY1" fmla="*/ 304947 h 9448151"/>
              <a:gd name="connsiteX2" fmla="*/ 4966632 w 10287001"/>
              <a:gd name="connsiteY2" fmla="*/ 304947 h 9448151"/>
              <a:gd name="connsiteX3" fmla="*/ 5143501 w 10287001"/>
              <a:gd name="connsiteY3" fmla="*/ 0 h 9448151"/>
              <a:gd name="connsiteX4" fmla="*/ 5320371 w 10287001"/>
              <a:gd name="connsiteY4" fmla="*/ 304947 h 9448151"/>
              <a:gd name="connsiteX5" fmla="*/ 10287001 w 10287001"/>
              <a:gd name="connsiteY5" fmla="*/ 304947 h 9448151"/>
              <a:gd name="connsiteX6" fmla="*/ 10287001 w 10287001"/>
              <a:gd name="connsiteY6" fmla="*/ 9448151 h 9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7001" h="9448151">
                <a:moveTo>
                  <a:pt x="0" y="9448151"/>
                </a:moveTo>
                <a:lnTo>
                  <a:pt x="0" y="304947"/>
                </a:lnTo>
                <a:lnTo>
                  <a:pt x="4966632" y="304947"/>
                </a:lnTo>
                <a:lnTo>
                  <a:pt x="5143501" y="0"/>
                </a:lnTo>
                <a:lnTo>
                  <a:pt x="5320371" y="304947"/>
                </a:lnTo>
                <a:lnTo>
                  <a:pt x="10287001" y="304947"/>
                </a:lnTo>
                <a:lnTo>
                  <a:pt x="10287001" y="94481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6575425" y="788988"/>
            <a:ext cx="5132388" cy="29702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304854" y="1358770"/>
            <a:ext cx="5551098" cy="4260473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5867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6546089" y="3879051"/>
            <a:ext cx="5161021" cy="220524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sz="quarter" idx="24"/>
          </p:nvPr>
        </p:nvSpPr>
        <p:spPr>
          <a:xfrm>
            <a:off x="6666113" y="879748"/>
            <a:ext cx="4950980" cy="2788248"/>
          </a:xfrm>
        </p:spPr>
        <p:txBody>
          <a:bodyPr rtlCol="0"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6801452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76719D-BE82-403C-BC5F-8AAC1E6D8712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82921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9B717D-2B3F-4A49-A873-AF3BA461C21B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74640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42889-1677-41E8-BC96-5FB2EDED62ED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54537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5F3EE-4A89-4F23-8A17-41CE19AAA80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15192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64462-E325-498A-9769-4E28723D4CBC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59267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BABCE-0E49-4678-8CB1-5E743AF06BDB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58855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E9E28-C87A-4326-A48C-9D1C377E0D3C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15609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0B69E-40EC-4364-AB4A-8AE4C94453BD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04/12/2018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6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  <p:sldLayoutId id="2147484294" r:id="rId12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id-ID" altLang="pt-BR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  <a:endParaRPr lang="id-ID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EEA3A-1CF1-49A4-AD46-BA354E9FFC33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04/12/2018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22F6D-356A-4C46-8ABC-96DF1FBF36BF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  <p:sldLayoutId id="2147484307" r:id="rId12"/>
    <p:sldLayoutId id="2147484308" r:id="rId13"/>
    <p:sldLayoutId id="2147484309" r:id="rId14"/>
    <p:sldLayoutId id="2147484310" r:id="rId15"/>
    <p:sldLayoutId id="2147484311" r:id="rId16"/>
  </p:sldLayoutIdLst>
  <p:transition spd="slow">
    <p:wipe/>
  </p:transition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Spica Neue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Spica Neue Light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Spica Neue Light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Spica Neue Light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Spica Neue Light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Spica Neue 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jetobolsadeenergia.com.br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Agrupar 3"/>
          <p:cNvGrpSpPr>
            <a:grpSpLocks/>
          </p:cNvGrpSpPr>
          <p:nvPr/>
        </p:nvGrpSpPr>
        <p:grpSpPr bwMode="auto">
          <a:xfrm>
            <a:off x="2112529" y="458343"/>
            <a:ext cx="3556000" cy="1692275"/>
            <a:chOff x="3564470" y="449503"/>
            <a:chExt cx="4166990" cy="2016249"/>
          </a:xfrm>
        </p:grpSpPr>
        <p:pic>
          <p:nvPicPr>
            <p:cNvPr id="9226" name="Image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77"/>
            <a:stretch>
              <a:fillRect/>
            </a:stretch>
          </p:blipFill>
          <p:spPr bwMode="auto">
            <a:xfrm>
              <a:off x="3564470" y="449503"/>
              <a:ext cx="3623408" cy="201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Imagem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77" t="22530" r="9630" b="26141"/>
            <a:stretch>
              <a:fillRect/>
            </a:stretch>
          </p:blipFill>
          <p:spPr bwMode="auto">
            <a:xfrm>
              <a:off x="7228540" y="658368"/>
              <a:ext cx="502920" cy="70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tângulo 14"/>
          <p:cNvSpPr/>
          <p:nvPr/>
        </p:nvSpPr>
        <p:spPr>
          <a:xfrm>
            <a:off x="6371" y="2796959"/>
            <a:ext cx="12185629" cy="3080313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7" name="Retângulo 1"/>
          <p:cNvSpPr>
            <a:spLocks noChangeArrowheads="1"/>
          </p:cNvSpPr>
          <p:nvPr/>
        </p:nvSpPr>
        <p:spPr bwMode="auto">
          <a:xfrm>
            <a:off x="2259100" y="3472705"/>
            <a:ext cx="949537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pt-BR" altLang="pt-BR" sz="5400" b="1" dirty="0">
                <a:solidFill>
                  <a:schemeClr val="bg1"/>
                </a:solidFill>
                <a:latin typeface="Book Antiqua" panose="02040602050305030304" pitchFamily="18" charset="0"/>
              </a:rPr>
              <a:t>Crise financeira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pt-BR" altLang="pt-BR" sz="5400" b="1" dirty="0">
                <a:solidFill>
                  <a:schemeClr val="bg1"/>
                </a:solidFill>
                <a:latin typeface="Book Antiqua" panose="02040602050305030304" pitchFamily="18" charset="0"/>
              </a:rPr>
              <a:t>no setor elétrico </a:t>
            </a:r>
          </a:p>
        </p:txBody>
      </p:sp>
      <p:pic>
        <p:nvPicPr>
          <p:cNvPr id="9221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70"/>
          <a:stretch>
            <a:fillRect/>
          </a:stretch>
        </p:blipFill>
        <p:spPr bwMode="auto">
          <a:xfrm>
            <a:off x="0" y="328207"/>
            <a:ext cx="2235777" cy="425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r="3996"/>
          <a:stretch>
            <a:fillRect/>
          </a:stretch>
        </p:blipFill>
        <p:spPr bwMode="auto">
          <a:xfrm>
            <a:off x="6785253" y="633647"/>
            <a:ext cx="2624859" cy="102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7F37418-C04B-4520-AF8F-C49FA9FAD5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0127" y="548029"/>
            <a:ext cx="1525943" cy="160258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6A5FF83F-63C4-47D0-8BBF-011EB8EF66AC}"/>
              </a:ext>
            </a:extLst>
          </p:cNvPr>
          <p:cNvSpPr/>
          <p:nvPr/>
        </p:nvSpPr>
        <p:spPr>
          <a:xfrm>
            <a:off x="3337004" y="6224353"/>
            <a:ext cx="7516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pt-BR" sz="18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Nivalde de Castro, Roberto Brandão, Antônio Machado e Victor Gomes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367F362-9F88-4563-9214-56686DCD7DF7}"/>
              </a:ext>
            </a:extLst>
          </p:cNvPr>
          <p:cNvSpPr/>
          <p:nvPr/>
        </p:nvSpPr>
        <p:spPr>
          <a:xfrm>
            <a:off x="3999972" y="298518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CC0000"/>
              </a:buClr>
            </a:pPr>
            <a:r>
              <a:rPr lang="pt-BR" sz="2000" kern="0" dirty="0">
                <a:solidFill>
                  <a:prstClr val="white"/>
                </a:solidFill>
                <a:latin typeface="Book Antiqua"/>
                <a:hlinkClick r:id="rId8"/>
              </a:rPr>
              <a:t>www.projetobolsadeenergia.com.br</a:t>
            </a:r>
            <a:endParaRPr lang="pt-BR" sz="2000" kern="0" dirty="0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BCA622E-CBF2-4153-82DC-B7DCF587C994}"/>
              </a:ext>
            </a:extLst>
          </p:cNvPr>
          <p:cNvSpPr/>
          <p:nvPr/>
        </p:nvSpPr>
        <p:spPr>
          <a:xfrm>
            <a:off x="5668529" y="5301703"/>
            <a:ext cx="28536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2000"/>
              </a:spcBef>
              <a:spcAft>
                <a:spcPts val="2000"/>
              </a:spcAft>
              <a:buClrTx/>
            </a:pPr>
            <a:r>
              <a:rPr lang="pt-BR" altLang="pt-BR" sz="2000" dirty="0">
                <a:solidFill>
                  <a:prstClr val="white"/>
                </a:solidFill>
              </a:rPr>
              <a:t>Baseado no TDSE n. 74 </a:t>
            </a:r>
          </a:p>
        </p:txBody>
      </p:sp>
    </p:spTree>
    <p:extLst>
      <p:ext uri="{BB962C8B-B14F-4D97-AF65-F5344CB8AC3E}">
        <p14:creationId xmlns:p14="http://schemas.microsoft.com/office/powerpoint/2010/main" val="1687881321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88532FA9-BF6A-41B3-9BF4-250682A3B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124"/>
            <a:ext cx="12192000" cy="96587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-41145" y="2464193"/>
            <a:ext cx="12233145" cy="1129034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03856" y="2581454"/>
            <a:ext cx="7272808" cy="1460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altLang="pt-BR" sz="3200" b="1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Antecipação da garantia física de usinas estruturantes</a:t>
            </a:r>
          </a:p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endParaRPr lang="pt-BR" sz="3200" b="1" dirty="0"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0889292" y="1988840"/>
            <a:ext cx="360263" cy="957635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11004001" y="2766206"/>
            <a:ext cx="257011" cy="52803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897" y="3180782"/>
            <a:ext cx="162789" cy="33720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68728" y="1997574"/>
            <a:ext cx="422500" cy="152413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51384" y="3893883"/>
            <a:ext cx="10184505" cy="2230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lvl="3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Para reduzir o preço da energia de usinas estruturantes, a GF foi antecipada.</a:t>
            </a:r>
          </a:p>
          <a:p>
            <a:pPr marL="1828800" lvl="3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Consequência é volume financeiro adicional no MCP;</a:t>
            </a:r>
          </a:p>
          <a:p>
            <a:pPr marL="457200" lvl="0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endParaRPr lang="pt-BR" altLang="pt-BR" sz="2400" kern="0" dirty="0">
              <a:solidFill>
                <a:srgbClr val="C00000"/>
              </a:solidFill>
              <a:latin typeface="Book Antiqua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8B96CD6C-733E-428F-9038-3EF64F82233D}"/>
              </a:ext>
            </a:extLst>
          </p:cNvPr>
          <p:cNvSpPr txBox="1">
            <a:spLocks/>
          </p:cNvSpPr>
          <p:nvPr/>
        </p:nvSpPr>
        <p:spPr>
          <a:xfrm>
            <a:off x="1512412" y="1084715"/>
            <a:ext cx="5735716" cy="6404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A crise anunciada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1E6F940-3622-473C-B84B-1EED0063EA3B}"/>
              </a:ext>
            </a:extLst>
          </p:cNvPr>
          <p:cNvSpPr/>
          <p:nvPr/>
        </p:nvSpPr>
        <p:spPr>
          <a:xfrm>
            <a:off x="263352" y="-372844"/>
            <a:ext cx="124906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600" b="1" dirty="0">
                <a:solidFill>
                  <a:srgbClr val="005D82"/>
                </a:solidFill>
              </a:rPr>
              <a:t>1</a:t>
            </a: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7" name="Picture 4" descr="Resultado de imagem">
            <a:extLst>
              <a:ext uri="{FF2B5EF4-FFF2-40B4-BE49-F238E27FC236}">
                <a16:creationId xmlns:a16="http://schemas.microsoft.com/office/drawing/2014/main" id="{501D284A-9D71-4E55-9A4D-469C5170B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9368" y="0"/>
            <a:ext cx="3272253" cy="160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88964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343716" y="616583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A crise anunciada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60608" y="-77293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600" b="1" dirty="0">
                <a:solidFill>
                  <a:srgbClr val="005D82"/>
                </a:solidFill>
              </a:rPr>
              <a:t>1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1145" y="1484784"/>
            <a:ext cx="12233145" cy="1129034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31639" y="1772816"/>
            <a:ext cx="9644881" cy="1017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altLang="pt-BR" sz="3200" b="1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Sinalização econômica do PLD é deficiente</a:t>
            </a:r>
          </a:p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endParaRPr lang="pt-BR" sz="3200" b="1" dirty="0"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62624" y="1497300"/>
            <a:ext cx="360263" cy="957635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977333" y="2274666"/>
            <a:ext cx="257011" cy="52803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29" y="2689242"/>
            <a:ext cx="162789" cy="3372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1244" y="2852936"/>
            <a:ext cx="10889292" cy="3691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lvl="3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1900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Sistema estruturalmente e legalmente desenhado para contratações de LP;</a:t>
            </a:r>
          </a:p>
          <a:p>
            <a:pPr marL="1828800" lvl="3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1900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Volatilidade do PLD; Contratos de LP são necessários para expansão da geração no Brasil (recebíveis em financiamentos);</a:t>
            </a:r>
          </a:p>
          <a:p>
            <a:pPr marL="1828800" lvl="3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1900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Reajustes e revisões tarifárias anuais (tanto da Parcela A quanto da B);</a:t>
            </a:r>
          </a:p>
          <a:p>
            <a:pPr marL="1828800" lvl="3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1900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Consumidores não reagem (ou demoram muito para reagir) a aumento de preço de energia no MCP;</a:t>
            </a:r>
          </a:p>
          <a:p>
            <a:pPr marL="1828800" lvl="3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1900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Bandeiras tarifárias estão na direção correta – mas ainda não dão sinalização completa.</a:t>
            </a:r>
            <a:endParaRPr lang="pt-BR" altLang="pt-BR" sz="1900" kern="0" dirty="0">
              <a:solidFill>
                <a:srgbClr val="C00000"/>
              </a:solidFill>
              <a:latin typeface="Book Antiqua"/>
            </a:endParaRPr>
          </a:p>
        </p:txBody>
      </p:sp>
      <p:pic>
        <p:nvPicPr>
          <p:cNvPr id="5122" name="Picture 2" descr="Resultado de imagem para error vector icon">
            <a:extLst>
              <a:ext uri="{FF2B5EF4-FFF2-40B4-BE49-F238E27FC236}">
                <a16:creationId xmlns:a16="http://schemas.microsoft.com/office/drawing/2014/main" id="{3B5417A9-DAF6-410B-9717-69E58471B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5" y="94583"/>
            <a:ext cx="2143125" cy="21431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01408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698344" y="310523"/>
            <a:ext cx="5006407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A crise anunciada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1271469"/>
            <a:ext cx="12192000" cy="957635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61724" y="1545827"/>
            <a:ext cx="614302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spcAft>
                <a:spcPts val="2000"/>
              </a:spcAft>
              <a:buClrTx/>
              <a:buSzPct val="75000"/>
            </a:pPr>
            <a:r>
              <a:rPr lang="pt-BR" altLang="pt-BR" sz="2600" b="1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PLD Teto por muito tempo!!</a:t>
            </a: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228392"/>
              </p:ext>
            </p:extLst>
          </p:nvPr>
        </p:nvGraphicFramePr>
        <p:xfrm>
          <a:off x="2257367" y="2315845"/>
          <a:ext cx="7331293" cy="4300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672303" y="2715635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C00000"/>
                </a:solidFill>
              </a:rPr>
              <a:t>17 semanas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966588" y="431110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C00000"/>
                </a:solidFill>
              </a:rPr>
              <a:t>35 semanas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8560735" y="3752761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C00000"/>
                </a:solidFill>
              </a:rPr>
              <a:t>8 semanas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94E144A-415B-4AAB-A83A-30A1468CE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560" y="1345192"/>
            <a:ext cx="793586" cy="810188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E2356AAE-4A54-444C-8170-E8573C06F6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4798" y="1328403"/>
            <a:ext cx="857656" cy="843766"/>
          </a:xfrm>
          <a:prstGeom prst="rect">
            <a:avLst/>
          </a:prstGeom>
        </p:spPr>
      </p:pic>
      <p:pic>
        <p:nvPicPr>
          <p:cNvPr id="24" name="Picture 4" descr="Resultado de imagem">
            <a:extLst>
              <a:ext uri="{FF2B5EF4-FFF2-40B4-BE49-F238E27FC236}">
                <a16:creationId xmlns:a16="http://schemas.microsoft.com/office/drawing/2014/main" id="{44D9B267-8AF7-4EF8-A59A-D68B97D12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20048" y="0"/>
            <a:ext cx="3272253" cy="160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Resultado de imagem">
            <a:extLst>
              <a:ext uri="{FF2B5EF4-FFF2-40B4-BE49-F238E27FC236}">
                <a16:creationId xmlns:a16="http://schemas.microsoft.com/office/drawing/2014/main" id="{423304F5-7EAF-43A9-A83C-9837B3198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16" y="0"/>
            <a:ext cx="3409577" cy="154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877599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005803" y="529118"/>
            <a:ext cx="5760640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A crise anunciada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1520162"/>
            <a:ext cx="12192000" cy="1129034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351584" y="1874959"/>
            <a:ext cx="9644881" cy="53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altLang="pt-BR" sz="3200" b="1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Fragilidade do sistema de liquidação e garantias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045815" y="3608410"/>
            <a:ext cx="9391427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CCEE calcula o valor e a posição de cada agente no MCP</a:t>
            </a:r>
          </a:p>
          <a:p>
            <a:pPr marL="1371600" lvl="2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Devedores depositam os valores da liquidação</a:t>
            </a:r>
          </a:p>
          <a:p>
            <a:pPr marL="1371600" lvl="2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Credores recebem os valores após o depósito</a:t>
            </a:r>
          </a:p>
          <a:p>
            <a:pPr marL="1371600" lvl="2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Inadimplência dos devedores é rateada pelos credores.</a:t>
            </a:r>
          </a:p>
          <a:p>
            <a:pPr marL="1828800" lvl="3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endParaRPr lang="pt-BR" altLang="pt-BR" sz="1800" kern="0" dirty="0">
              <a:solidFill>
                <a:srgbClr val="C00000"/>
              </a:solidFill>
              <a:latin typeface="Book Antiqu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176259" y="2786186"/>
            <a:ext cx="9644881" cy="53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altLang="pt-BR" sz="3200" b="1" kern="0" dirty="0">
                <a:solidFill>
                  <a:srgbClr val="C00000"/>
                </a:solidFill>
                <a:latin typeface="Book Antiqua"/>
              </a:rPr>
              <a:t>MCP é multilateral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015850F-C90E-4A9C-9083-9EBA35982C7E}"/>
              </a:ext>
            </a:extLst>
          </p:cNvPr>
          <p:cNvSpPr/>
          <p:nvPr/>
        </p:nvSpPr>
        <p:spPr>
          <a:xfrm>
            <a:off x="479376" y="0"/>
            <a:ext cx="1294176" cy="3861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94" name="Picture 2" descr="Imagem relacionada">
            <a:extLst>
              <a:ext uri="{FF2B5EF4-FFF2-40B4-BE49-F238E27FC236}">
                <a16:creationId xmlns:a16="http://schemas.microsoft.com/office/drawing/2014/main" id="{8EEAFA79-B689-4AE6-B976-BB9127D38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7103" y="0"/>
            <a:ext cx="4939565" cy="696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732433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005803" y="529118"/>
            <a:ext cx="5760640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A crise anunciada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1520162"/>
            <a:ext cx="12192000" cy="1129034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427783" y="1874959"/>
            <a:ext cx="9644881" cy="53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altLang="pt-BR" sz="3200" b="1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Fragilidade do sistema de liquidação e garantias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015850F-C90E-4A9C-9083-9EBA35982C7E}"/>
              </a:ext>
            </a:extLst>
          </p:cNvPr>
          <p:cNvSpPr/>
          <p:nvPr/>
        </p:nvSpPr>
        <p:spPr>
          <a:xfrm>
            <a:off x="479376" y="0"/>
            <a:ext cx="1294176" cy="3861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94" name="Picture 2" descr="Imagem relacionada">
            <a:extLst>
              <a:ext uri="{FF2B5EF4-FFF2-40B4-BE49-F238E27FC236}">
                <a16:creationId xmlns:a16="http://schemas.microsoft.com/office/drawing/2014/main" id="{8EEAFA79-B689-4AE6-B976-BB9127D38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7103" y="0"/>
            <a:ext cx="4939565" cy="696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5B9A650F-44E9-4112-B43D-B9DA537CCC70}"/>
              </a:ext>
            </a:extLst>
          </p:cNvPr>
          <p:cNvSpPr/>
          <p:nvPr/>
        </p:nvSpPr>
        <p:spPr>
          <a:xfrm>
            <a:off x="1856995" y="2793134"/>
            <a:ext cx="9663690" cy="392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 algn="just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Mera antecipação do pagamento da liquidação;</a:t>
            </a:r>
          </a:p>
          <a:p>
            <a:pPr marL="1371600" lvl="2" indent="-457200" algn="just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Em muitos casos, não há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mecanismos eficientes para recompor em tempo hábil (antes da liquidação financeira) o aporte do devedor inadimplente.</a:t>
            </a:r>
          </a:p>
          <a:p>
            <a:pPr marL="1371600" lvl="2" indent="-457200" algn="just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Em mercado de commodities em geral (e outros mercados elétricos), garantias são aportadas antes da abertura de posição (antes de geração e consumo).</a:t>
            </a:r>
          </a:p>
          <a:p>
            <a:pPr marL="1828800" lvl="3" indent="-457200" algn="just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endParaRPr lang="pt-BR" altLang="pt-BR" sz="1800" kern="0" dirty="0">
              <a:solidFill>
                <a:schemeClr val="bg2">
                  <a:lumMod val="50000"/>
                </a:scheme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99767630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DE925F44-CBCD-49BB-A1AC-C7D7C2EBD6D9}"/>
              </a:ext>
            </a:extLst>
          </p:cNvPr>
          <p:cNvSpPr/>
          <p:nvPr/>
        </p:nvSpPr>
        <p:spPr>
          <a:xfrm>
            <a:off x="0" y="0"/>
            <a:ext cx="12192000" cy="4391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687922" y="605868"/>
            <a:ext cx="4964361" cy="6649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A crise anunciada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1346537"/>
            <a:ext cx="12240979" cy="709256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347663" y="1459090"/>
            <a:ext cx="9644881" cy="53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altLang="pt-BR" sz="3200" b="1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Histórico do arcabouço de garantias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312712" y="2222534"/>
            <a:ext cx="11162456" cy="49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>
              <a:spcAft>
                <a:spcPts val="2000"/>
              </a:spcAft>
              <a:buClrTx/>
              <a:buSzPct val="75000"/>
            </a:pPr>
            <a:r>
              <a:rPr lang="pt-BR" altLang="pt-BR" sz="2400" b="1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1ª Fase: </a:t>
            </a:r>
            <a:r>
              <a:rPr lang="pt-BR" sz="2400" b="1" dirty="0"/>
              <a:t>Resolução ANEEL 161/2001. </a:t>
            </a:r>
          </a:p>
          <a:p>
            <a:pPr marL="1828800" lvl="3" indent="-457200" algn="just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400" dirty="0"/>
              <a:t>Apresentação, pelos agentes de mercado, de garantias financeiras no montante de 30% da estimativa de compra anual de energia no MAE. </a:t>
            </a:r>
          </a:p>
          <a:p>
            <a:pPr marL="1828800" lvl="3" indent="-457200" algn="just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400" dirty="0"/>
              <a:t>Mercado constituído essencialmente de geradores em sua maioria de grande porte e de distribuidoras (ML incipiente)</a:t>
            </a:r>
          </a:p>
          <a:p>
            <a:pPr marL="1828800" lvl="3" indent="-457200" algn="just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400" dirty="0"/>
              <a:t>Como o MCP não operou até dezembro de 2002, iniciando suas liquidações a partir de 2003 e o fez com inadimplência quase inexistente nos primeiros quatro anos de operação.</a:t>
            </a:r>
            <a:endParaRPr lang="pt-BR" altLang="pt-BR" sz="2400" kern="0" dirty="0">
              <a:solidFill>
                <a:schemeClr val="bg2">
                  <a:lumMod val="25000"/>
                </a:schemeClr>
              </a:solidFill>
              <a:latin typeface="Book Antiqua"/>
            </a:endParaRPr>
          </a:p>
          <a:p>
            <a:pPr marL="1828800" lvl="3" indent="-457200" algn="just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endParaRPr lang="pt-BR" altLang="pt-BR" sz="1800" kern="0" dirty="0">
              <a:solidFill>
                <a:schemeClr val="bg2">
                  <a:lumMod val="50000"/>
                </a:schemeClr>
              </a:solidFill>
              <a:latin typeface="Book Antiqua"/>
            </a:endParaRPr>
          </a:p>
        </p:txBody>
      </p:sp>
      <p:pic>
        <p:nvPicPr>
          <p:cNvPr id="10242" name="Picture 2" descr="Resultado de imagem para history vector icon">
            <a:extLst>
              <a:ext uri="{FF2B5EF4-FFF2-40B4-BE49-F238E27FC236}">
                <a16:creationId xmlns:a16="http://schemas.microsoft.com/office/drawing/2014/main" id="{A91DBAAF-3A79-4159-A414-B43FFBBB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349" y="1098364"/>
            <a:ext cx="1794565" cy="179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A218D465-172E-4248-80C6-43F323BA666B}"/>
              </a:ext>
            </a:extLst>
          </p:cNvPr>
          <p:cNvSpPr/>
          <p:nvPr/>
        </p:nvSpPr>
        <p:spPr>
          <a:xfrm>
            <a:off x="5843972" y="15337"/>
            <a:ext cx="50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srgbClr val="005D82"/>
                </a:solidFill>
              </a:rPr>
              <a:t>1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5589799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184" y="2338380"/>
            <a:ext cx="10695406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>
              <a:spcAft>
                <a:spcPts val="2000"/>
              </a:spcAft>
              <a:buClrTx/>
              <a:buSzPct val="75000"/>
            </a:pPr>
            <a:r>
              <a:rPr lang="pt-BR" altLang="pt-BR" sz="2200" b="1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2ª Fase: </a:t>
            </a:r>
            <a:r>
              <a:rPr lang="pt-BR" sz="2200" b="1" dirty="0"/>
              <a:t>Resolução Normativa ANEEL 216/2006;</a:t>
            </a:r>
          </a:p>
          <a:p>
            <a:pPr marL="1828800" lvl="3" indent="-457200" algn="just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400" dirty="0"/>
              <a:t>Aporte de garantias considerando a média das três últimas posições devedoras no MCP. </a:t>
            </a:r>
          </a:p>
          <a:p>
            <a:pPr marL="1828800" lvl="3" indent="-457200" algn="just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400" dirty="0"/>
              <a:t>Modelo não se mostrou efetivo, na medida em que não era realizada uma previsão de exposição futura dos agentes. </a:t>
            </a:r>
          </a:p>
          <a:p>
            <a:pPr marL="1828800" lvl="3" indent="-457200" algn="just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400" dirty="0"/>
              <a:t>Em janeiro de 2008, quando o PLD disparou, houve inadimplência no MCP de agentes que não tinham posições devedoras no passado e que ficaram expostos a montantes significativos. </a:t>
            </a:r>
            <a:endParaRPr lang="pt-BR" altLang="pt-BR" sz="2400" kern="0" dirty="0">
              <a:solidFill>
                <a:schemeClr val="bg2">
                  <a:lumMod val="50000"/>
                </a:schemeClr>
              </a:solidFill>
              <a:latin typeface="Book Antiqua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959B434-2A0F-40A0-BAB3-021C6E4406B0}"/>
              </a:ext>
            </a:extLst>
          </p:cNvPr>
          <p:cNvSpPr/>
          <p:nvPr/>
        </p:nvSpPr>
        <p:spPr>
          <a:xfrm>
            <a:off x="0" y="0"/>
            <a:ext cx="12192000" cy="4391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354C51E9-076D-42B6-B308-D57CC68C966F}"/>
              </a:ext>
            </a:extLst>
          </p:cNvPr>
          <p:cNvSpPr txBox="1">
            <a:spLocks/>
          </p:cNvSpPr>
          <p:nvPr/>
        </p:nvSpPr>
        <p:spPr>
          <a:xfrm>
            <a:off x="3687922" y="605868"/>
            <a:ext cx="4964361" cy="6649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A crise anunciada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AA459FE-FD83-448A-85C3-A6431051E8D5}"/>
              </a:ext>
            </a:extLst>
          </p:cNvPr>
          <p:cNvSpPr/>
          <p:nvPr/>
        </p:nvSpPr>
        <p:spPr>
          <a:xfrm>
            <a:off x="0" y="1346537"/>
            <a:ext cx="12240979" cy="709256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69BBE2D-4F51-4176-930E-C55D7AF51C96}"/>
              </a:ext>
            </a:extLst>
          </p:cNvPr>
          <p:cNvSpPr/>
          <p:nvPr/>
        </p:nvSpPr>
        <p:spPr>
          <a:xfrm>
            <a:off x="1347663" y="1459090"/>
            <a:ext cx="9644881" cy="53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altLang="pt-BR" sz="3200" b="1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Histórico do arcabouço de garantias</a:t>
            </a:r>
          </a:p>
        </p:txBody>
      </p:sp>
      <p:pic>
        <p:nvPicPr>
          <p:cNvPr id="24" name="Picture 2" descr="Resultado de imagem para history vector icon">
            <a:extLst>
              <a:ext uri="{FF2B5EF4-FFF2-40B4-BE49-F238E27FC236}">
                <a16:creationId xmlns:a16="http://schemas.microsoft.com/office/drawing/2014/main" id="{73712985-E588-42D1-A3C4-F4B2CA89A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349" y="1098364"/>
            <a:ext cx="1794565" cy="179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9C55EAE9-1ADF-4D19-A26D-6471CF90B73A}"/>
              </a:ext>
            </a:extLst>
          </p:cNvPr>
          <p:cNvSpPr/>
          <p:nvPr/>
        </p:nvSpPr>
        <p:spPr>
          <a:xfrm>
            <a:off x="5843972" y="15337"/>
            <a:ext cx="50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srgbClr val="005D82"/>
                </a:solidFill>
              </a:rPr>
              <a:t>1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4553243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2602326"/>
            <a:ext cx="10653466" cy="2969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>
              <a:spcAft>
                <a:spcPts val="2000"/>
              </a:spcAft>
              <a:buClrTx/>
              <a:buSzPct val="75000"/>
            </a:pPr>
            <a:r>
              <a:rPr lang="pt-BR" altLang="pt-BR" sz="2200" b="1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3ª Fase:</a:t>
            </a:r>
            <a:r>
              <a:rPr lang="pt-BR" altLang="pt-BR" sz="2400" b="1" dirty="0"/>
              <a:t> </a:t>
            </a:r>
            <a:r>
              <a:rPr lang="pt-BR" sz="2400" b="1" dirty="0"/>
              <a:t>Resolução Normativa 336/2008</a:t>
            </a:r>
          </a:p>
          <a:p>
            <a:pPr marL="1828800" lvl="3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400" dirty="0"/>
              <a:t>Garantia conforme as expectativas de exposições futuras (seis próximas liquidações) dos agentes de mercado. </a:t>
            </a:r>
          </a:p>
          <a:p>
            <a:pPr marL="1828800" lvl="3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400" dirty="0"/>
              <a:t>Em caso de inadimplemento e as garantias se mostrassem insuficientes, haveria rateio do saldo devedor entre os agentes credores;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B36C63F-0FDB-4B70-90D0-F38537D7E329}"/>
              </a:ext>
            </a:extLst>
          </p:cNvPr>
          <p:cNvSpPr/>
          <p:nvPr/>
        </p:nvSpPr>
        <p:spPr>
          <a:xfrm>
            <a:off x="0" y="0"/>
            <a:ext cx="12192000" cy="4391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8C887D9-5B4B-4464-8723-AED5CB793B5C}"/>
              </a:ext>
            </a:extLst>
          </p:cNvPr>
          <p:cNvSpPr txBox="1">
            <a:spLocks/>
          </p:cNvSpPr>
          <p:nvPr/>
        </p:nvSpPr>
        <p:spPr>
          <a:xfrm>
            <a:off x="3687922" y="605868"/>
            <a:ext cx="4964361" cy="6649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A crise anunciada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6D5D8EE-540B-4D7F-8B3F-ED166E5B3ACE}"/>
              </a:ext>
            </a:extLst>
          </p:cNvPr>
          <p:cNvSpPr/>
          <p:nvPr/>
        </p:nvSpPr>
        <p:spPr>
          <a:xfrm>
            <a:off x="0" y="1346537"/>
            <a:ext cx="12240979" cy="709256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A64F5D6-3055-45D9-997B-23CFAADF58FD}"/>
              </a:ext>
            </a:extLst>
          </p:cNvPr>
          <p:cNvSpPr/>
          <p:nvPr/>
        </p:nvSpPr>
        <p:spPr>
          <a:xfrm>
            <a:off x="1347663" y="1459090"/>
            <a:ext cx="9644881" cy="53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altLang="pt-BR" sz="3200" b="1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Histórico do arcabouço de garantias</a:t>
            </a:r>
          </a:p>
        </p:txBody>
      </p:sp>
      <p:pic>
        <p:nvPicPr>
          <p:cNvPr id="19" name="Picture 2" descr="Resultado de imagem para history vector icon">
            <a:extLst>
              <a:ext uri="{FF2B5EF4-FFF2-40B4-BE49-F238E27FC236}">
                <a16:creationId xmlns:a16="http://schemas.microsoft.com/office/drawing/2014/main" id="{82F2F67D-CA84-44B0-BD65-B23E320CB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349" y="1098364"/>
            <a:ext cx="1794565" cy="179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BD204570-3F96-4B29-9E4C-E48068EB0D68}"/>
              </a:ext>
            </a:extLst>
          </p:cNvPr>
          <p:cNvSpPr/>
          <p:nvPr/>
        </p:nvSpPr>
        <p:spPr>
          <a:xfrm>
            <a:off x="5843972" y="15337"/>
            <a:ext cx="50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srgbClr val="005D82"/>
                </a:solidFill>
              </a:rPr>
              <a:t>1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5207913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1073765" y="2185550"/>
            <a:ext cx="12594450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spcBef>
                <a:spcPts val="0"/>
              </a:spcBef>
              <a:spcAft>
                <a:spcPts val="2000"/>
              </a:spcAft>
              <a:buClrTx/>
              <a:buSzPct val="75000"/>
            </a:pPr>
            <a:r>
              <a:rPr lang="pt-BR" altLang="pt-BR" sz="2800" b="1" kern="0" dirty="0">
                <a:solidFill>
                  <a:srgbClr val="C00000"/>
                </a:solidFill>
                <a:latin typeface="Book Antiqua"/>
              </a:rPr>
              <a:t>Fragilidades</a:t>
            </a:r>
          </a:p>
          <a:p>
            <a:pPr marL="2286000" lvl="4" indent="-457200" algn="just">
              <a:spcBef>
                <a:spcPts val="0"/>
              </a:spcBef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1800" dirty="0"/>
              <a:t>Permite que inadimplentes quanto ao aporte de GF continuem operando no mercado; </a:t>
            </a:r>
          </a:p>
          <a:p>
            <a:pPr marL="2286000" lvl="4" indent="-457200" algn="just">
              <a:spcBef>
                <a:spcPts val="0"/>
              </a:spcBef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1800" b="1" dirty="0"/>
              <a:t>As GF são calculadas com base em análise momentânea das exposições (data específica), permitindo que sejam utilizados mecanismos para distorcer a exposição do agente.</a:t>
            </a:r>
          </a:p>
          <a:p>
            <a:pPr marL="2286000" lvl="4" indent="-457200" algn="just">
              <a:spcBef>
                <a:spcPts val="0"/>
              </a:spcBef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1800" dirty="0"/>
              <a:t> Na maior parte dos casos, as inadimplências são provocadas por agentes que não aportam garantias; </a:t>
            </a:r>
          </a:p>
          <a:p>
            <a:pPr marL="2286000" lvl="4" indent="-457200" algn="just">
              <a:spcBef>
                <a:spcPts val="0"/>
              </a:spcBef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1800" dirty="0"/>
              <a:t>Os contratos existentes dos agentes inadimplentes permanecem válidos até que esses sejam desligados; </a:t>
            </a:r>
          </a:p>
          <a:p>
            <a:pPr marL="2286000" lvl="4" indent="-457200" algn="just">
              <a:spcBef>
                <a:spcPts val="0"/>
              </a:spcBef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1800" dirty="0"/>
              <a:t>A garantia financeira é utilizada como pré-pagamento da liquidação financeira, e não como uma real garantia para as operações. </a:t>
            </a:r>
            <a:endParaRPr lang="pt-BR" altLang="pt-BR" sz="1800" kern="0" dirty="0">
              <a:solidFill>
                <a:schemeClr val="bg2">
                  <a:lumMod val="50000"/>
                </a:schemeClr>
              </a:solidFill>
              <a:latin typeface="Book Antiqua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667373E-5148-4F4A-A55B-6DB5558814B3}"/>
              </a:ext>
            </a:extLst>
          </p:cNvPr>
          <p:cNvSpPr/>
          <p:nvPr/>
        </p:nvSpPr>
        <p:spPr>
          <a:xfrm>
            <a:off x="0" y="0"/>
            <a:ext cx="12192000" cy="4391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E344910-1DF1-4C08-A3A5-3EE268E7B16C}"/>
              </a:ext>
            </a:extLst>
          </p:cNvPr>
          <p:cNvSpPr txBox="1">
            <a:spLocks/>
          </p:cNvSpPr>
          <p:nvPr/>
        </p:nvSpPr>
        <p:spPr>
          <a:xfrm>
            <a:off x="3687922" y="605868"/>
            <a:ext cx="4964361" cy="6649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A crise anunciada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DBB48C3-1A6C-4378-9DB2-6DC98D741E9C}"/>
              </a:ext>
            </a:extLst>
          </p:cNvPr>
          <p:cNvSpPr/>
          <p:nvPr/>
        </p:nvSpPr>
        <p:spPr>
          <a:xfrm>
            <a:off x="0" y="1346537"/>
            <a:ext cx="12240979" cy="709256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5D14FB5-21B2-4952-98B7-C9C74AD4466A}"/>
              </a:ext>
            </a:extLst>
          </p:cNvPr>
          <p:cNvSpPr/>
          <p:nvPr/>
        </p:nvSpPr>
        <p:spPr>
          <a:xfrm>
            <a:off x="1347663" y="1459090"/>
            <a:ext cx="9644881" cy="53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altLang="pt-BR" sz="3200" b="1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Histórico do arcabouço de garantias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E5F1997-7DC1-4166-B422-9036404AA437}"/>
              </a:ext>
            </a:extLst>
          </p:cNvPr>
          <p:cNvSpPr/>
          <p:nvPr/>
        </p:nvSpPr>
        <p:spPr>
          <a:xfrm>
            <a:off x="5843972" y="15337"/>
            <a:ext cx="50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srgbClr val="005D82"/>
                </a:solidFill>
              </a:rPr>
              <a:t>1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61477B8-10CA-422E-8B34-329DC43BD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715" y="439127"/>
            <a:ext cx="1169938" cy="165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5524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187687" y="2227511"/>
            <a:ext cx="98656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>
              <a:spcAft>
                <a:spcPts val="2000"/>
              </a:spcAft>
              <a:buClrTx/>
              <a:buSzPct val="75000"/>
            </a:pPr>
            <a:r>
              <a:rPr lang="pt-BR" altLang="pt-BR" sz="2200" kern="0" dirty="0">
                <a:latin typeface="Book Antiqua"/>
              </a:rPr>
              <a:t>Agentes oportunistas podem aproveitar as fragilidades para tomar atitudes muito arriscadas ou até mesmo atitudes que contrariam a boa fé de mercado;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167CA5-9D87-3F46-B61A-64CBE60BF652}"/>
              </a:ext>
            </a:extLst>
          </p:cNvPr>
          <p:cNvSpPr/>
          <p:nvPr/>
        </p:nvSpPr>
        <p:spPr>
          <a:xfrm>
            <a:off x="6456040" y="4423958"/>
            <a:ext cx="1440160" cy="1224136"/>
          </a:xfrm>
          <a:prstGeom prst="ellipse">
            <a:avLst/>
          </a:prstGeom>
          <a:solidFill>
            <a:srgbClr val="DD4B6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B</a:t>
            </a:r>
            <a:endParaRPr lang="pt-BR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A9C658-2FC5-CD4B-B1C6-4D9416041D4F}"/>
              </a:ext>
            </a:extLst>
          </p:cNvPr>
          <p:cNvSpPr/>
          <p:nvPr/>
        </p:nvSpPr>
        <p:spPr>
          <a:xfrm>
            <a:off x="8109652" y="3662135"/>
            <a:ext cx="576064" cy="501459"/>
          </a:xfrm>
          <a:prstGeom prst="ellipse">
            <a:avLst/>
          </a:prstGeom>
          <a:solidFill>
            <a:srgbClr val="DD4B6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20BFC47-6C98-AE43-8F15-4553AAC91CBA}"/>
              </a:ext>
            </a:extLst>
          </p:cNvPr>
          <p:cNvSpPr/>
          <p:nvPr/>
        </p:nvSpPr>
        <p:spPr>
          <a:xfrm>
            <a:off x="8906407" y="4679545"/>
            <a:ext cx="576064" cy="501459"/>
          </a:xfrm>
          <a:prstGeom prst="ellipse">
            <a:avLst/>
          </a:prstGeom>
          <a:solidFill>
            <a:srgbClr val="DD4B6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626CC62-CCEB-EF44-BA6A-7E0B3FBBCB9D}"/>
              </a:ext>
            </a:extLst>
          </p:cNvPr>
          <p:cNvSpPr/>
          <p:nvPr/>
        </p:nvSpPr>
        <p:spPr>
          <a:xfrm>
            <a:off x="8685716" y="5276908"/>
            <a:ext cx="576064" cy="501459"/>
          </a:xfrm>
          <a:prstGeom prst="ellipse">
            <a:avLst/>
          </a:prstGeom>
          <a:solidFill>
            <a:srgbClr val="DD4B6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B7EC4C2-8819-3F45-B544-6CA6D9EDB131}"/>
              </a:ext>
            </a:extLst>
          </p:cNvPr>
          <p:cNvSpPr/>
          <p:nvPr/>
        </p:nvSpPr>
        <p:spPr>
          <a:xfrm>
            <a:off x="8241752" y="5778367"/>
            <a:ext cx="576064" cy="501459"/>
          </a:xfrm>
          <a:prstGeom prst="ellipse">
            <a:avLst/>
          </a:prstGeom>
          <a:solidFill>
            <a:srgbClr val="DD4B6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CDCE673-F173-6F40-8909-AF5E20314935}"/>
              </a:ext>
            </a:extLst>
          </p:cNvPr>
          <p:cNvSpPr/>
          <p:nvPr/>
        </p:nvSpPr>
        <p:spPr>
          <a:xfrm>
            <a:off x="8472264" y="4291024"/>
            <a:ext cx="576064" cy="501459"/>
          </a:xfrm>
          <a:prstGeom prst="ellipse">
            <a:avLst/>
          </a:prstGeom>
          <a:solidFill>
            <a:srgbClr val="DD4B6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E5DE1ED2-0020-7444-9FFA-CA88F1B0D2E3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3687922" y="5036026"/>
            <a:ext cx="276811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8B1B7266-926B-4C45-8DEA-CC977CD86AF0}"/>
              </a:ext>
            </a:extLst>
          </p:cNvPr>
          <p:cNvCxnSpPr>
            <a:cxnSpLocks/>
          </p:cNvCxnSpPr>
          <p:nvPr/>
        </p:nvCxnSpPr>
        <p:spPr>
          <a:xfrm flipV="1">
            <a:off x="7672570" y="4088462"/>
            <a:ext cx="485822" cy="51503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8B8CFA7F-35D4-8245-A102-3F6BA96A52E7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7821089" y="4541754"/>
            <a:ext cx="651175" cy="25073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363CD4BF-F7F5-E045-BFB7-D2A53BFFD032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7845986" y="4930275"/>
            <a:ext cx="1060421" cy="10575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DFED1B65-330D-D44D-8B52-116825BD770F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7840567" y="5293942"/>
            <a:ext cx="845149" cy="23369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E5AA3179-61A7-B24C-A1AD-3C386B366984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7661155" y="5467901"/>
            <a:ext cx="664960" cy="38390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>
            <a:extLst>
              <a:ext uri="{FF2B5EF4-FFF2-40B4-BE49-F238E27FC236}">
                <a16:creationId xmlns:a16="http://schemas.microsoft.com/office/drawing/2014/main" id="{C4CB0862-A637-4609-83C0-14BF8D3CE545}"/>
              </a:ext>
            </a:extLst>
          </p:cNvPr>
          <p:cNvSpPr/>
          <p:nvPr/>
        </p:nvSpPr>
        <p:spPr>
          <a:xfrm>
            <a:off x="0" y="0"/>
            <a:ext cx="12192000" cy="4391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72279BEA-46AC-42CD-97A7-EAC65E8876E1}"/>
              </a:ext>
            </a:extLst>
          </p:cNvPr>
          <p:cNvSpPr txBox="1">
            <a:spLocks/>
          </p:cNvSpPr>
          <p:nvPr/>
        </p:nvSpPr>
        <p:spPr>
          <a:xfrm>
            <a:off x="3687922" y="605868"/>
            <a:ext cx="4964361" cy="6649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A crise anunciada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BFF1516-BEA5-4BB2-92E6-A2B300C35F24}"/>
              </a:ext>
            </a:extLst>
          </p:cNvPr>
          <p:cNvSpPr/>
          <p:nvPr/>
        </p:nvSpPr>
        <p:spPr>
          <a:xfrm>
            <a:off x="0" y="1346537"/>
            <a:ext cx="12240979" cy="709256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28F4F3D-6C7F-431C-889F-EB35BD4B64B5}"/>
              </a:ext>
            </a:extLst>
          </p:cNvPr>
          <p:cNvSpPr/>
          <p:nvPr/>
        </p:nvSpPr>
        <p:spPr>
          <a:xfrm>
            <a:off x="1347663" y="1459090"/>
            <a:ext cx="9644881" cy="53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altLang="pt-BR" sz="3200" b="1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Histórico do arcabouço de garantias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CD1FCA34-A302-4F33-BCC1-EDC53572570C}"/>
              </a:ext>
            </a:extLst>
          </p:cNvPr>
          <p:cNvSpPr/>
          <p:nvPr/>
        </p:nvSpPr>
        <p:spPr>
          <a:xfrm>
            <a:off x="5843972" y="15337"/>
            <a:ext cx="50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srgbClr val="005D82"/>
                </a:solidFill>
              </a:rPr>
              <a:t>1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CCC9BBD1-D9FA-4643-B73D-CDA5B631F2B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30220" y="3314757"/>
            <a:ext cx="1440159" cy="33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0440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11058" y="522037"/>
            <a:ext cx="12233145" cy="1040859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100126" y="641401"/>
            <a:ext cx="2892408" cy="825857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Sumário</a:t>
            </a:r>
          </a:p>
        </p:txBody>
      </p:sp>
      <p:sp>
        <p:nvSpPr>
          <p:cNvPr id="7" name="Retângulo 6"/>
          <p:cNvSpPr/>
          <p:nvPr/>
        </p:nvSpPr>
        <p:spPr>
          <a:xfrm>
            <a:off x="515268" y="1937117"/>
            <a:ext cx="11996023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altLang="pt-BR" sz="2800" b="1" dirty="0">
                <a:solidFill>
                  <a:srgbClr val="005490"/>
                </a:solidFill>
              </a:rPr>
              <a:t>Condições para a crise – a crise anunciada</a:t>
            </a:r>
          </a:p>
          <a:p>
            <a:pPr marL="514350" lvl="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altLang="pt-BR" sz="2800" b="1" dirty="0">
                <a:solidFill>
                  <a:srgbClr val="005490"/>
                </a:solidFill>
              </a:rPr>
              <a:t>Crise no segmento de distribuição</a:t>
            </a:r>
          </a:p>
          <a:p>
            <a:pPr marL="514350" lvl="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altLang="pt-BR" sz="2800" b="1" dirty="0">
                <a:solidFill>
                  <a:srgbClr val="005490"/>
                </a:solidFill>
              </a:rPr>
              <a:t>Crise dos geradores termelétricos</a:t>
            </a:r>
          </a:p>
          <a:p>
            <a:pPr marL="514350" lvl="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sz="2800" b="1" dirty="0">
                <a:solidFill>
                  <a:srgbClr val="005490"/>
                </a:solidFill>
              </a:rPr>
              <a:t>Crise dos geradores hidrelétricos - GSF</a:t>
            </a:r>
          </a:p>
          <a:p>
            <a:pPr marL="514350" lvl="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altLang="pt-BR" sz="2800" b="1" dirty="0">
                <a:solidFill>
                  <a:srgbClr val="005490"/>
                </a:solidFill>
              </a:rPr>
              <a:t>Conclusões</a:t>
            </a:r>
            <a:endParaRPr lang="pt-BR" sz="2800" b="1" dirty="0">
              <a:solidFill>
                <a:srgbClr val="005490"/>
              </a:solidFill>
            </a:endParaRPr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627566" y="829308"/>
            <a:ext cx="180131" cy="608490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335137" y="255110"/>
            <a:ext cx="360263" cy="957635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49"/>
          <p:cNvSpPr/>
          <p:nvPr/>
        </p:nvSpPr>
        <p:spPr>
          <a:xfrm>
            <a:off x="-11059" y="5474195"/>
            <a:ext cx="12195017" cy="1352125"/>
          </a:xfrm>
          <a:custGeom>
            <a:avLst/>
            <a:gdLst>
              <a:gd name="connsiteX0" fmla="*/ 0 w 10590663"/>
              <a:gd name="connsiteY0" fmla="*/ 135093 h 1909886"/>
              <a:gd name="connsiteX1" fmla="*/ 750627 w 10590663"/>
              <a:gd name="connsiteY1" fmla="*/ 421696 h 1909886"/>
              <a:gd name="connsiteX2" fmla="*/ 1583140 w 10590663"/>
              <a:gd name="connsiteY2" fmla="*/ 1895654 h 1909886"/>
              <a:gd name="connsiteX3" fmla="*/ 3480179 w 10590663"/>
              <a:gd name="connsiteY3" fmla="*/ 1117732 h 1909886"/>
              <a:gd name="connsiteX4" fmla="*/ 5199797 w 10590663"/>
              <a:gd name="connsiteY4" fmla="*/ 271571 h 1909886"/>
              <a:gd name="connsiteX5" fmla="*/ 6509982 w 10590663"/>
              <a:gd name="connsiteY5" fmla="*/ 1336096 h 1909886"/>
              <a:gd name="connsiteX6" fmla="*/ 7792872 w 10590663"/>
              <a:gd name="connsiteY6" fmla="*/ 1267857 h 1909886"/>
              <a:gd name="connsiteX7" fmla="*/ 9457899 w 10590663"/>
              <a:gd name="connsiteY7" fmla="*/ 39559 h 1909886"/>
              <a:gd name="connsiteX8" fmla="*/ 10590663 w 10590663"/>
              <a:gd name="connsiteY8" fmla="*/ 421696 h 1909886"/>
              <a:gd name="connsiteX0" fmla="*/ 0 w 10590663"/>
              <a:gd name="connsiteY0" fmla="*/ 135093 h 1913453"/>
              <a:gd name="connsiteX1" fmla="*/ 750627 w 10590663"/>
              <a:gd name="connsiteY1" fmla="*/ 421696 h 1913453"/>
              <a:gd name="connsiteX2" fmla="*/ 1583140 w 10590663"/>
              <a:gd name="connsiteY2" fmla="*/ 1895654 h 1913453"/>
              <a:gd name="connsiteX3" fmla="*/ 3480179 w 10590663"/>
              <a:gd name="connsiteY3" fmla="*/ 1117732 h 1913453"/>
              <a:gd name="connsiteX4" fmla="*/ 5199797 w 10590663"/>
              <a:gd name="connsiteY4" fmla="*/ 271571 h 1913453"/>
              <a:gd name="connsiteX5" fmla="*/ 6509982 w 10590663"/>
              <a:gd name="connsiteY5" fmla="*/ 1336096 h 1913453"/>
              <a:gd name="connsiteX6" fmla="*/ 7792872 w 10590663"/>
              <a:gd name="connsiteY6" fmla="*/ 1267857 h 1913453"/>
              <a:gd name="connsiteX7" fmla="*/ 9457899 w 10590663"/>
              <a:gd name="connsiteY7" fmla="*/ 39559 h 1913453"/>
              <a:gd name="connsiteX8" fmla="*/ 10590663 w 10590663"/>
              <a:gd name="connsiteY8" fmla="*/ 421696 h 1913453"/>
              <a:gd name="connsiteX0" fmla="*/ 0 w 10590663"/>
              <a:gd name="connsiteY0" fmla="*/ 135093 h 2084863"/>
              <a:gd name="connsiteX1" fmla="*/ 750627 w 10590663"/>
              <a:gd name="connsiteY1" fmla="*/ 421696 h 2084863"/>
              <a:gd name="connsiteX2" fmla="*/ 2156346 w 10590663"/>
              <a:gd name="connsiteY2" fmla="*/ 2073075 h 2084863"/>
              <a:gd name="connsiteX3" fmla="*/ 3480179 w 10590663"/>
              <a:gd name="connsiteY3" fmla="*/ 1117732 h 2084863"/>
              <a:gd name="connsiteX4" fmla="*/ 5199797 w 10590663"/>
              <a:gd name="connsiteY4" fmla="*/ 271571 h 2084863"/>
              <a:gd name="connsiteX5" fmla="*/ 6509982 w 10590663"/>
              <a:gd name="connsiteY5" fmla="*/ 1336096 h 2084863"/>
              <a:gd name="connsiteX6" fmla="*/ 7792872 w 10590663"/>
              <a:gd name="connsiteY6" fmla="*/ 1267857 h 2084863"/>
              <a:gd name="connsiteX7" fmla="*/ 9457899 w 10590663"/>
              <a:gd name="connsiteY7" fmla="*/ 39559 h 2084863"/>
              <a:gd name="connsiteX8" fmla="*/ 10590663 w 10590663"/>
              <a:gd name="connsiteY8" fmla="*/ 421696 h 2084863"/>
              <a:gd name="connsiteX0" fmla="*/ 0 w 10590663"/>
              <a:gd name="connsiteY0" fmla="*/ 135093 h 2076788"/>
              <a:gd name="connsiteX1" fmla="*/ 750627 w 10590663"/>
              <a:gd name="connsiteY1" fmla="*/ 421696 h 2076788"/>
              <a:gd name="connsiteX2" fmla="*/ 2156346 w 10590663"/>
              <a:gd name="connsiteY2" fmla="*/ 2073075 h 2076788"/>
              <a:gd name="connsiteX3" fmla="*/ 3480179 w 10590663"/>
              <a:gd name="connsiteY3" fmla="*/ 1117732 h 2076788"/>
              <a:gd name="connsiteX4" fmla="*/ 5199797 w 10590663"/>
              <a:gd name="connsiteY4" fmla="*/ 271571 h 2076788"/>
              <a:gd name="connsiteX5" fmla="*/ 6509982 w 10590663"/>
              <a:gd name="connsiteY5" fmla="*/ 1336096 h 2076788"/>
              <a:gd name="connsiteX6" fmla="*/ 7792872 w 10590663"/>
              <a:gd name="connsiteY6" fmla="*/ 1267857 h 2076788"/>
              <a:gd name="connsiteX7" fmla="*/ 9457899 w 10590663"/>
              <a:gd name="connsiteY7" fmla="*/ 39559 h 2076788"/>
              <a:gd name="connsiteX8" fmla="*/ 10590663 w 10590663"/>
              <a:gd name="connsiteY8" fmla="*/ 421696 h 2076788"/>
              <a:gd name="connsiteX0" fmla="*/ 0 w 10590663"/>
              <a:gd name="connsiteY0" fmla="*/ 137664 h 2079589"/>
              <a:gd name="connsiteX1" fmla="*/ 750627 w 10590663"/>
              <a:gd name="connsiteY1" fmla="*/ 424267 h 2079589"/>
              <a:gd name="connsiteX2" fmla="*/ 2156346 w 10590663"/>
              <a:gd name="connsiteY2" fmla="*/ 2075646 h 2079589"/>
              <a:gd name="connsiteX3" fmla="*/ 3480179 w 10590663"/>
              <a:gd name="connsiteY3" fmla="*/ 1120303 h 2079589"/>
              <a:gd name="connsiteX4" fmla="*/ 4954137 w 10590663"/>
              <a:gd name="connsiteY4" fmla="*/ 1187 h 2079589"/>
              <a:gd name="connsiteX5" fmla="*/ 6509982 w 10590663"/>
              <a:gd name="connsiteY5" fmla="*/ 1338667 h 2079589"/>
              <a:gd name="connsiteX6" fmla="*/ 7792872 w 10590663"/>
              <a:gd name="connsiteY6" fmla="*/ 1270428 h 2079589"/>
              <a:gd name="connsiteX7" fmla="*/ 9457899 w 10590663"/>
              <a:gd name="connsiteY7" fmla="*/ 42130 h 2079589"/>
              <a:gd name="connsiteX8" fmla="*/ 10590663 w 10590663"/>
              <a:gd name="connsiteY8" fmla="*/ 424267 h 2079589"/>
              <a:gd name="connsiteX0" fmla="*/ 0 w 10590663"/>
              <a:gd name="connsiteY0" fmla="*/ 138110 h 2081831"/>
              <a:gd name="connsiteX1" fmla="*/ 750627 w 10590663"/>
              <a:gd name="connsiteY1" fmla="*/ 424713 h 2081831"/>
              <a:gd name="connsiteX2" fmla="*/ 2156346 w 10590663"/>
              <a:gd name="connsiteY2" fmla="*/ 2076092 h 2081831"/>
              <a:gd name="connsiteX3" fmla="*/ 3480179 w 10590663"/>
              <a:gd name="connsiteY3" fmla="*/ 1120749 h 2081831"/>
              <a:gd name="connsiteX4" fmla="*/ 4954137 w 10590663"/>
              <a:gd name="connsiteY4" fmla="*/ 1633 h 2081831"/>
              <a:gd name="connsiteX5" fmla="*/ 6509982 w 10590663"/>
              <a:gd name="connsiteY5" fmla="*/ 1339113 h 2081831"/>
              <a:gd name="connsiteX6" fmla="*/ 7792872 w 10590663"/>
              <a:gd name="connsiteY6" fmla="*/ 1270874 h 2081831"/>
              <a:gd name="connsiteX7" fmla="*/ 9457899 w 10590663"/>
              <a:gd name="connsiteY7" fmla="*/ 42576 h 2081831"/>
              <a:gd name="connsiteX8" fmla="*/ 10590663 w 10590663"/>
              <a:gd name="connsiteY8" fmla="*/ 424713 h 2081831"/>
              <a:gd name="connsiteX0" fmla="*/ 0 w 10590663"/>
              <a:gd name="connsiteY0" fmla="*/ 138828 h 2085757"/>
              <a:gd name="connsiteX1" fmla="*/ 750627 w 10590663"/>
              <a:gd name="connsiteY1" fmla="*/ 425431 h 2085757"/>
              <a:gd name="connsiteX2" fmla="*/ 2156346 w 10590663"/>
              <a:gd name="connsiteY2" fmla="*/ 2076810 h 2085757"/>
              <a:gd name="connsiteX3" fmla="*/ 3480179 w 10590663"/>
              <a:gd name="connsiteY3" fmla="*/ 1121467 h 2085757"/>
              <a:gd name="connsiteX4" fmla="*/ 4954137 w 10590663"/>
              <a:gd name="connsiteY4" fmla="*/ 2351 h 2085757"/>
              <a:gd name="connsiteX5" fmla="*/ 6509982 w 10590663"/>
              <a:gd name="connsiteY5" fmla="*/ 1339831 h 2085757"/>
              <a:gd name="connsiteX6" fmla="*/ 7792872 w 10590663"/>
              <a:gd name="connsiteY6" fmla="*/ 1271592 h 2085757"/>
              <a:gd name="connsiteX7" fmla="*/ 9457899 w 10590663"/>
              <a:gd name="connsiteY7" fmla="*/ 43294 h 2085757"/>
              <a:gd name="connsiteX8" fmla="*/ 10590663 w 10590663"/>
              <a:gd name="connsiteY8" fmla="*/ 425431 h 2085757"/>
              <a:gd name="connsiteX0" fmla="*/ 0 w 10590663"/>
              <a:gd name="connsiteY0" fmla="*/ 138828 h 2128264"/>
              <a:gd name="connsiteX1" fmla="*/ 750627 w 10590663"/>
              <a:gd name="connsiteY1" fmla="*/ 425431 h 2128264"/>
              <a:gd name="connsiteX2" fmla="*/ 2156346 w 10590663"/>
              <a:gd name="connsiteY2" fmla="*/ 2076810 h 2128264"/>
              <a:gd name="connsiteX3" fmla="*/ 3480179 w 10590663"/>
              <a:gd name="connsiteY3" fmla="*/ 1121467 h 2128264"/>
              <a:gd name="connsiteX4" fmla="*/ 4954137 w 10590663"/>
              <a:gd name="connsiteY4" fmla="*/ 2351 h 2128264"/>
              <a:gd name="connsiteX5" fmla="*/ 6509982 w 10590663"/>
              <a:gd name="connsiteY5" fmla="*/ 1339831 h 2128264"/>
              <a:gd name="connsiteX6" fmla="*/ 7792872 w 10590663"/>
              <a:gd name="connsiteY6" fmla="*/ 1271592 h 2128264"/>
              <a:gd name="connsiteX7" fmla="*/ 9457899 w 10590663"/>
              <a:gd name="connsiteY7" fmla="*/ 43294 h 2128264"/>
              <a:gd name="connsiteX8" fmla="*/ 10590663 w 10590663"/>
              <a:gd name="connsiteY8" fmla="*/ 425431 h 2128264"/>
              <a:gd name="connsiteX0" fmla="*/ 0 w 10590663"/>
              <a:gd name="connsiteY0" fmla="*/ 137646 h 2026877"/>
              <a:gd name="connsiteX1" fmla="*/ 750627 w 10590663"/>
              <a:gd name="connsiteY1" fmla="*/ 424249 h 2026877"/>
              <a:gd name="connsiteX2" fmla="*/ 1992573 w 10590663"/>
              <a:gd name="connsiteY2" fmla="*/ 1993741 h 2026877"/>
              <a:gd name="connsiteX3" fmla="*/ 3480179 w 10590663"/>
              <a:gd name="connsiteY3" fmla="*/ 1120285 h 2026877"/>
              <a:gd name="connsiteX4" fmla="*/ 4954137 w 10590663"/>
              <a:gd name="connsiteY4" fmla="*/ 1169 h 2026877"/>
              <a:gd name="connsiteX5" fmla="*/ 6509982 w 10590663"/>
              <a:gd name="connsiteY5" fmla="*/ 1338649 h 2026877"/>
              <a:gd name="connsiteX6" fmla="*/ 7792872 w 10590663"/>
              <a:gd name="connsiteY6" fmla="*/ 1270410 h 2026877"/>
              <a:gd name="connsiteX7" fmla="*/ 9457899 w 10590663"/>
              <a:gd name="connsiteY7" fmla="*/ 42112 h 2026877"/>
              <a:gd name="connsiteX8" fmla="*/ 10590663 w 10590663"/>
              <a:gd name="connsiteY8" fmla="*/ 424249 h 2026877"/>
              <a:gd name="connsiteX0" fmla="*/ 0 w 10590663"/>
              <a:gd name="connsiteY0" fmla="*/ 137791 h 2030727"/>
              <a:gd name="connsiteX1" fmla="*/ 750627 w 10590663"/>
              <a:gd name="connsiteY1" fmla="*/ 424394 h 2030727"/>
              <a:gd name="connsiteX2" fmla="*/ 1992573 w 10590663"/>
              <a:gd name="connsiteY2" fmla="*/ 1993886 h 2030727"/>
              <a:gd name="connsiteX3" fmla="*/ 3480179 w 10590663"/>
              <a:gd name="connsiteY3" fmla="*/ 1120430 h 2030727"/>
              <a:gd name="connsiteX4" fmla="*/ 4954137 w 10590663"/>
              <a:gd name="connsiteY4" fmla="*/ 1314 h 2030727"/>
              <a:gd name="connsiteX5" fmla="*/ 6509982 w 10590663"/>
              <a:gd name="connsiteY5" fmla="*/ 1338794 h 2030727"/>
              <a:gd name="connsiteX6" fmla="*/ 7792872 w 10590663"/>
              <a:gd name="connsiteY6" fmla="*/ 1270555 h 2030727"/>
              <a:gd name="connsiteX7" fmla="*/ 9457899 w 10590663"/>
              <a:gd name="connsiteY7" fmla="*/ 42257 h 2030727"/>
              <a:gd name="connsiteX8" fmla="*/ 10590663 w 10590663"/>
              <a:gd name="connsiteY8" fmla="*/ 424394 h 2030727"/>
              <a:gd name="connsiteX0" fmla="*/ 0 w 10590663"/>
              <a:gd name="connsiteY0" fmla="*/ 143769 h 2036705"/>
              <a:gd name="connsiteX1" fmla="*/ 750627 w 10590663"/>
              <a:gd name="connsiteY1" fmla="*/ 430372 h 2036705"/>
              <a:gd name="connsiteX2" fmla="*/ 1992573 w 10590663"/>
              <a:gd name="connsiteY2" fmla="*/ 1999864 h 2036705"/>
              <a:gd name="connsiteX3" fmla="*/ 3480179 w 10590663"/>
              <a:gd name="connsiteY3" fmla="*/ 1126408 h 2036705"/>
              <a:gd name="connsiteX4" fmla="*/ 4954137 w 10590663"/>
              <a:gd name="connsiteY4" fmla="*/ 7292 h 2036705"/>
              <a:gd name="connsiteX5" fmla="*/ 6660107 w 10590663"/>
              <a:gd name="connsiteY5" fmla="*/ 1672318 h 2036705"/>
              <a:gd name="connsiteX6" fmla="*/ 7792872 w 10590663"/>
              <a:gd name="connsiteY6" fmla="*/ 1276533 h 2036705"/>
              <a:gd name="connsiteX7" fmla="*/ 9457899 w 10590663"/>
              <a:gd name="connsiteY7" fmla="*/ 48235 h 2036705"/>
              <a:gd name="connsiteX8" fmla="*/ 10590663 w 10590663"/>
              <a:gd name="connsiteY8" fmla="*/ 430372 h 2036705"/>
              <a:gd name="connsiteX0" fmla="*/ 0 w 10590663"/>
              <a:gd name="connsiteY0" fmla="*/ 150050 h 2042986"/>
              <a:gd name="connsiteX1" fmla="*/ 750627 w 10590663"/>
              <a:gd name="connsiteY1" fmla="*/ 436653 h 2042986"/>
              <a:gd name="connsiteX2" fmla="*/ 1992573 w 10590663"/>
              <a:gd name="connsiteY2" fmla="*/ 2006145 h 2042986"/>
              <a:gd name="connsiteX3" fmla="*/ 3480179 w 10590663"/>
              <a:gd name="connsiteY3" fmla="*/ 1132689 h 2042986"/>
              <a:gd name="connsiteX4" fmla="*/ 4954137 w 10590663"/>
              <a:gd name="connsiteY4" fmla="*/ 13573 h 2042986"/>
              <a:gd name="connsiteX5" fmla="*/ 6660107 w 10590663"/>
              <a:gd name="connsiteY5" fmla="*/ 1678599 h 2042986"/>
              <a:gd name="connsiteX6" fmla="*/ 7820167 w 10590663"/>
              <a:gd name="connsiteY6" fmla="*/ 1514826 h 2042986"/>
              <a:gd name="connsiteX7" fmla="*/ 9457899 w 10590663"/>
              <a:gd name="connsiteY7" fmla="*/ 54516 h 2042986"/>
              <a:gd name="connsiteX8" fmla="*/ 10590663 w 10590663"/>
              <a:gd name="connsiteY8" fmla="*/ 436653 h 2042986"/>
              <a:gd name="connsiteX0" fmla="*/ 0 w 10590663"/>
              <a:gd name="connsiteY0" fmla="*/ 150050 h 2042986"/>
              <a:gd name="connsiteX1" fmla="*/ 750627 w 10590663"/>
              <a:gd name="connsiteY1" fmla="*/ 436653 h 2042986"/>
              <a:gd name="connsiteX2" fmla="*/ 1992573 w 10590663"/>
              <a:gd name="connsiteY2" fmla="*/ 2006145 h 2042986"/>
              <a:gd name="connsiteX3" fmla="*/ 3480179 w 10590663"/>
              <a:gd name="connsiteY3" fmla="*/ 1132689 h 2042986"/>
              <a:gd name="connsiteX4" fmla="*/ 4954137 w 10590663"/>
              <a:gd name="connsiteY4" fmla="*/ 13573 h 2042986"/>
              <a:gd name="connsiteX5" fmla="*/ 6660107 w 10590663"/>
              <a:gd name="connsiteY5" fmla="*/ 1678599 h 2042986"/>
              <a:gd name="connsiteX6" fmla="*/ 9457899 w 10590663"/>
              <a:gd name="connsiteY6" fmla="*/ 54516 h 2042986"/>
              <a:gd name="connsiteX7" fmla="*/ 10590663 w 10590663"/>
              <a:gd name="connsiteY7" fmla="*/ 436653 h 2042986"/>
              <a:gd name="connsiteX0" fmla="*/ 0 w 10590663"/>
              <a:gd name="connsiteY0" fmla="*/ 167366 h 2060302"/>
              <a:gd name="connsiteX1" fmla="*/ 750627 w 10590663"/>
              <a:gd name="connsiteY1" fmla="*/ 453969 h 2060302"/>
              <a:gd name="connsiteX2" fmla="*/ 1992573 w 10590663"/>
              <a:gd name="connsiteY2" fmla="*/ 2023461 h 2060302"/>
              <a:gd name="connsiteX3" fmla="*/ 3480179 w 10590663"/>
              <a:gd name="connsiteY3" fmla="*/ 1150005 h 2060302"/>
              <a:gd name="connsiteX4" fmla="*/ 4954137 w 10590663"/>
              <a:gd name="connsiteY4" fmla="*/ 30889 h 2060302"/>
              <a:gd name="connsiteX5" fmla="*/ 6537278 w 10590663"/>
              <a:gd name="connsiteY5" fmla="*/ 1791450 h 2060302"/>
              <a:gd name="connsiteX6" fmla="*/ 9457899 w 10590663"/>
              <a:gd name="connsiteY6" fmla="*/ 71832 h 2060302"/>
              <a:gd name="connsiteX7" fmla="*/ 10590663 w 10590663"/>
              <a:gd name="connsiteY7" fmla="*/ 453969 h 2060302"/>
              <a:gd name="connsiteX0" fmla="*/ 0 w 10590663"/>
              <a:gd name="connsiteY0" fmla="*/ 172930 h 2065866"/>
              <a:gd name="connsiteX1" fmla="*/ 750627 w 10590663"/>
              <a:gd name="connsiteY1" fmla="*/ 459533 h 2065866"/>
              <a:gd name="connsiteX2" fmla="*/ 1992573 w 10590663"/>
              <a:gd name="connsiteY2" fmla="*/ 2029025 h 2065866"/>
              <a:gd name="connsiteX3" fmla="*/ 3480179 w 10590663"/>
              <a:gd name="connsiteY3" fmla="*/ 1155569 h 2065866"/>
              <a:gd name="connsiteX4" fmla="*/ 4954137 w 10590663"/>
              <a:gd name="connsiteY4" fmla="*/ 36453 h 2065866"/>
              <a:gd name="connsiteX5" fmla="*/ 6810233 w 10590663"/>
              <a:gd name="connsiteY5" fmla="*/ 1878901 h 2065866"/>
              <a:gd name="connsiteX6" fmla="*/ 9457899 w 10590663"/>
              <a:gd name="connsiteY6" fmla="*/ 77396 h 2065866"/>
              <a:gd name="connsiteX7" fmla="*/ 10590663 w 10590663"/>
              <a:gd name="connsiteY7" fmla="*/ 459533 h 2065866"/>
              <a:gd name="connsiteX0" fmla="*/ 0 w 10590663"/>
              <a:gd name="connsiteY0" fmla="*/ 187934 h 2112288"/>
              <a:gd name="connsiteX1" fmla="*/ 750627 w 10590663"/>
              <a:gd name="connsiteY1" fmla="*/ 474537 h 2112288"/>
              <a:gd name="connsiteX2" fmla="*/ 1992573 w 10590663"/>
              <a:gd name="connsiteY2" fmla="*/ 2044029 h 2112288"/>
              <a:gd name="connsiteX3" fmla="*/ 3480179 w 10590663"/>
              <a:gd name="connsiteY3" fmla="*/ 1170573 h 2112288"/>
              <a:gd name="connsiteX4" fmla="*/ 4954137 w 10590663"/>
              <a:gd name="connsiteY4" fmla="*/ 51457 h 2112288"/>
              <a:gd name="connsiteX5" fmla="*/ 7588156 w 10590663"/>
              <a:gd name="connsiteY5" fmla="*/ 2112269 h 2112288"/>
              <a:gd name="connsiteX6" fmla="*/ 9457899 w 10590663"/>
              <a:gd name="connsiteY6" fmla="*/ 92400 h 2112288"/>
              <a:gd name="connsiteX7" fmla="*/ 10590663 w 10590663"/>
              <a:gd name="connsiteY7" fmla="*/ 474537 h 2112288"/>
              <a:gd name="connsiteX0" fmla="*/ 0 w 10590663"/>
              <a:gd name="connsiteY0" fmla="*/ 187934 h 2112445"/>
              <a:gd name="connsiteX1" fmla="*/ 750627 w 10590663"/>
              <a:gd name="connsiteY1" fmla="*/ 474537 h 2112445"/>
              <a:gd name="connsiteX2" fmla="*/ 1992573 w 10590663"/>
              <a:gd name="connsiteY2" fmla="*/ 2044029 h 2112445"/>
              <a:gd name="connsiteX3" fmla="*/ 3480179 w 10590663"/>
              <a:gd name="connsiteY3" fmla="*/ 1170573 h 2112445"/>
              <a:gd name="connsiteX4" fmla="*/ 4954137 w 10590663"/>
              <a:gd name="connsiteY4" fmla="*/ 51457 h 2112445"/>
              <a:gd name="connsiteX5" fmla="*/ 7588156 w 10590663"/>
              <a:gd name="connsiteY5" fmla="*/ 2112269 h 2112445"/>
              <a:gd name="connsiteX6" fmla="*/ 9457899 w 10590663"/>
              <a:gd name="connsiteY6" fmla="*/ 92400 h 2112445"/>
              <a:gd name="connsiteX7" fmla="*/ 10590663 w 10590663"/>
              <a:gd name="connsiteY7" fmla="*/ 474537 h 2112445"/>
              <a:gd name="connsiteX0" fmla="*/ 0 w 10590663"/>
              <a:gd name="connsiteY0" fmla="*/ 187934 h 2112445"/>
              <a:gd name="connsiteX1" fmla="*/ 750627 w 10590663"/>
              <a:gd name="connsiteY1" fmla="*/ 474537 h 2112445"/>
              <a:gd name="connsiteX2" fmla="*/ 1992573 w 10590663"/>
              <a:gd name="connsiteY2" fmla="*/ 2044029 h 2112445"/>
              <a:gd name="connsiteX3" fmla="*/ 3480179 w 10590663"/>
              <a:gd name="connsiteY3" fmla="*/ 1170573 h 2112445"/>
              <a:gd name="connsiteX4" fmla="*/ 4954137 w 10590663"/>
              <a:gd name="connsiteY4" fmla="*/ 51457 h 2112445"/>
              <a:gd name="connsiteX5" fmla="*/ 7588156 w 10590663"/>
              <a:gd name="connsiteY5" fmla="*/ 2112269 h 2112445"/>
              <a:gd name="connsiteX6" fmla="*/ 9457899 w 10590663"/>
              <a:gd name="connsiteY6" fmla="*/ 92400 h 2112445"/>
              <a:gd name="connsiteX7" fmla="*/ 10590663 w 10590663"/>
              <a:gd name="connsiteY7" fmla="*/ 474537 h 2112445"/>
              <a:gd name="connsiteX0" fmla="*/ 0 w 10590663"/>
              <a:gd name="connsiteY0" fmla="*/ 230046 h 2154557"/>
              <a:gd name="connsiteX1" fmla="*/ 750627 w 10590663"/>
              <a:gd name="connsiteY1" fmla="*/ 516649 h 2154557"/>
              <a:gd name="connsiteX2" fmla="*/ 1992573 w 10590663"/>
              <a:gd name="connsiteY2" fmla="*/ 2086141 h 2154557"/>
              <a:gd name="connsiteX3" fmla="*/ 3480179 w 10590663"/>
              <a:gd name="connsiteY3" fmla="*/ 1212685 h 2154557"/>
              <a:gd name="connsiteX4" fmla="*/ 5008728 w 10590663"/>
              <a:gd name="connsiteY4" fmla="*/ 11682 h 2154557"/>
              <a:gd name="connsiteX5" fmla="*/ 7588156 w 10590663"/>
              <a:gd name="connsiteY5" fmla="*/ 2154381 h 2154557"/>
              <a:gd name="connsiteX6" fmla="*/ 9457899 w 10590663"/>
              <a:gd name="connsiteY6" fmla="*/ 134512 h 2154557"/>
              <a:gd name="connsiteX7" fmla="*/ 10590663 w 10590663"/>
              <a:gd name="connsiteY7" fmla="*/ 516649 h 2154557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1992573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59607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0663" h="2142924">
                <a:moveTo>
                  <a:pt x="0" y="218413"/>
                </a:moveTo>
                <a:cubicBezTo>
                  <a:pt x="243385" y="215001"/>
                  <a:pt x="509516" y="195668"/>
                  <a:pt x="750627" y="559607"/>
                </a:cubicBezTo>
                <a:cubicBezTo>
                  <a:pt x="991738" y="923546"/>
                  <a:pt x="1473959" y="2167768"/>
                  <a:pt x="2183642" y="2074508"/>
                </a:cubicBezTo>
                <a:cubicBezTo>
                  <a:pt x="2893326" y="1981248"/>
                  <a:pt x="4107976" y="-11324"/>
                  <a:pt x="5008728" y="49"/>
                </a:cubicBezTo>
                <a:cubicBezTo>
                  <a:pt x="5909480" y="11422"/>
                  <a:pt x="6846627" y="2122276"/>
                  <a:pt x="7588156" y="2142748"/>
                </a:cubicBezTo>
                <a:cubicBezTo>
                  <a:pt x="8329685" y="2163220"/>
                  <a:pt x="8957481" y="395834"/>
                  <a:pt x="9457899" y="122879"/>
                </a:cubicBezTo>
                <a:cubicBezTo>
                  <a:pt x="9958317" y="-150076"/>
                  <a:pt x="10257430" y="243434"/>
                  <a:pt x="10590663" y="505016"/>
                </a:cubicBezTo>
              </a:path>
            </a:pathLst>
          </a:cu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1199" y="5275264"/>
            <a:ext cx="213378" cy="105469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528" y="4876290"/>
            <a:ext cx="21337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226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23392" y="2121692"/>
            <a:ext cx="10653466" cy="645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>
              <a:spcAft>
                <a:spcPts val="2000"/>
              </a:spcAft>
              <a:buClrTx/>
              <a:buSzPct val="75000"/>
            </a:pPr>
            <a:r>
              <a:rPr lang="pt-BR" altLang="pt-BR" sz="2200" b="1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4ª Fase: </a:t>
            </a:r>
            <a:r>
              <a:rPr lang="pt-BR" sz="2200" b="1" dirty="0"/>
              <a:t>Resolução Normativa ANEEL 532/2012; 622/2014;</a:t>
            </a:r>
          </a:p>
          <a:p>
            <a:pPr marL="1828800" lvl="3" indent="-457200" algn="just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000" dirty="0"/>
              <a:t>A CCEE deverá verificar a condição potencial de inadimplência de cada agente, em termos de garantias financeiras constituídas para fins de efetivação de registros validados de seus contratos de venda (art. 19). </a:t>
            </a:r>
          </a:p>
          <a:p>
            <a:pPr marL="1828800" lvl="3" indent="-457200" algn="just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000" dirty="0"/>
              <a:t>Caso não haja garantias financeiras suficientes, a CCEE não promoverá a efetivação dos registros dos montantes de energia elétrica validados pelas contrapartes.</a:t>
            </a:r>
          </a:p>
          <a:p>
            <a:pPr marL="1828800" lvl="3" indent="-457200" algn="just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000" dirty="0"/>
              <a:t>Devem ser constituídas pelo agente da CCEE mediante a contratação de operação de crédito junto ao agente garantidor, quando se tratar do limite operacional e junto a qualquer instituição financeira apta a atuar em território nacional</a:t>
            </a:r>
          </a:p>
          <a:p>
            <a:pPr marL="1828800" lvl="3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endParaRPr lang="pt-BR" sz="2200" dirty="0"/>
          </a:p>
          <a:p>
            <a:pPr marL="1828800" lvl="3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endParaRPr lang="pt-BR" sz="2200" dirty="0"/>
          </a:p>
          <a:p>
            <a:pPr lvl="3">
              <a:spcAft>
                <a:spcPts val="2000"/>
              </a:spcAft>
              <a:buClrTx/>
              <a:buSzPct val="75000"/>
            </a:pPr>
            <a:r>
              <a:rPr lang="pt-BR" sz="2200" dirty="0"/>
              <a:t>. </a:t>
            </a:r>
            <a:endParaRPr lang="pt-BR" altLang="pt-BR" sz="2200" kern="0" dirty="0">
              <a:solidFill>
                <a:schemeClr val="bg2">
                  <a:lumMod val="50000"/>
                </a:schemeClr>
              </a:solidFill>
              <a:latin typeface="Book Antiqua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3CC54245-9692-4189-A489-33DE2887631B}"/>
              </a:ext>
            </a:extLst>
          </p:cNvPr>
          <p:cNvSpPr/>
          <p:nvPr/>
        </p:nvSpPr>
        <p:spPr>
          <a:xfrm>
            <a:off x="0" y="0"/>
            <a:ext cx="12192000" cy="4391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D1DCC2E7-46EF-4333-938F-7086BCB65C3F}"/>
              </a:ext>
            </a:extLst>
          </p:cNvPr>
          <p:cNvSpPr txBox="1">
            <a:spLocks/>
          </p:cNvSpPr>
          <p:nvPr/>
        </p:nvSpPr>
        <p:spPr>
          <a:xfrm>
            <a:off x="4163736" y="559214"/>
            <a:ext cx="4964361" cy="6649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A crise anunciada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BF7DCE6-5EB6-4981-B98D-27EA1D0D07F7}"/>
              </a:ext>
            </a:extLst>
          </p:cNvPr>
          <p:cNvSpPr/>
          <p:nvPr/>
        </p:nvSpPr>
        <p:spPr>
          <a:xfrm>
            <a:off x="0" y="1346537"/>
            <a:ext cx="12240979" cy="709256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C24B636-D59F-4C8F-A6AD-019FD6C9E31D}"/>
              </a:ext>
            </a:extLst>
          </p:cNvPr>
          <p:cNvSpPr/>
          <p:nvPr/>
        </p:nvSpPr>
        <p:spPr>
          <a:xfrm>
            <a:off x="1823477" y="1412436"/>
            <a:ext cx="9644881" cy="53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altLang="pt-BR" sz="3200" b="1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Histórico do arcabouço de garantias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9D539C7-7280-496B-AA8A-5F3C3F3A994D}"/>
              </a:ext>
            </a:extLst>
          </p:cNvPr>
          <p:cNvSpPr/>
          <p:nvPr/>
        </p:nvSpPr>
        <p:spPr>
          <a:xfrm>
            <a:off x="6319786" y="-31317"/>
            <a:ext cx="50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srgbClr val="005D82"/>
                </a:solidFill>
              </a:rPr>
              <a:t>1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6AD3407B-4727-4AC4-8F86-102B3BD5586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21691"/>
            <a:ext cx="1775520" cy="47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50710"/>
      </p:ext>
    </p:extLst>
  </p:cSld>
  <p:clrMapOvr>
    <a:masterClrMapping/>
  </p:clrMapOvr>
  <p:transition spd="med"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00334" y="2256780"/>
            <a:ext cx="10653466" cy="576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>
              <a:spcAft>
                <a:spcPts val="2000"/>
              </a:spcAft>
              <a:buClrTx/>
              <a:buSzPct val="75000"/>
            </a:pPr>
            <a:r>
              <a:rPr lang="pt-BR" altLang="pt-BR" sz="2200" b="1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4ª Fase: </a:t>
            </a:r>
            <a:r>
              <a:rPr lang="pt-BR" sz="2200" b="1" dirty="0"/>
              <a:t>Resolução Normativa ANEEL 532/2012; 622/2014;</a:t>
            </a:r>
          </a:p>
          <a:p>
            <a:pPr lvl="3" algn="ctr">
              <a:spcAft>
                <a:spcPts val="2000"/>
              </a:spcAft>
              <a:buClrTx/>
              <a:buSzPct val="75000"/>
            </a:pPr>
            <a:r>
              <a:rPr lang="pt-BR" sz="2400" b="1" dirty="0">
                <a:solidFill>
                  <a:srgbClr val="C00000"/>
                </a:solidFill>
              </a:rPr>
              <a:t>Fragilidades:</a:t>
            </a:r>
          </a:p>
          <a:p>
            <a:pPr marL="2286000" lvl="4" indent="-457200" algn="just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200" dirty="0"/>
              <a:t>Garantias continuam sendo requeridas apenas após a abertura de posições – não é requerida garantia antes de consumo (cons. livre e distribuidora);</a:t>
            </a:r>
          </a:p>
          <a:p>
            <a:pPr marL="2286000" lvl="4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200" dirty="0"/>
              <a:t>Recuperação judicial de agentes pode afetar a liquidação financeira; </a:t>
            </a:r>
          </a:p>
          <a:p>
            <a:pPr marL="2286000" lvl="4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200" dirty="0"/>
              <a:t>Limite operacional ainda não foi operacionalizado (suspenso pela ANEEL)</a:t>
            </a:r>
          </a:p>
          <a:p>
            <a:pPr marL="1828800" lvl="3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endParaRPr lang="pt-BR" sz="2200" dirty="0"/>
          </a:p>
          <a:p>
            <a:pPr lvl="3">
              <a:spcAft>
                <a:spcPts val="2000"/>
              </a:spcAft>
              <a:buClrTx/>
              <a:buSzPct val="75000"/>
            </a:pPr>
            <a:r>
              <a:rPr lang="pt-BR" sz="2200" dirty="0"/>
              <a:t>. </a:t>
            </a:r>
            <a:endParaRPr lang="pt-BR" altLang="pt-BR" sz="2200" kern="0" dirty="0">
              <a:solidFill>
                <a:schemeClr val="bg2">
                  <a:lumMod val="50000"/>
                </a:schemeClr>
              </a:solidFill>
              <a:latin typeface="Book Antiqua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DFB4B25-43CA-4254-B4B1-C14910F1AA7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3328460"/>
            <a:ext cx="1945060" cy="352954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09CACD-1765-442A-B3CE-49EDB2C89C81}"/>
              </a:ext>
            </a:extLst>
          </p:cNvPr>
          <p:cNvSpPr/>
          <p:nvPr/>
        </p:nvSpPr>
        <p:spPr>
          <a:xfrm>
            <a:off x="0" y="0"/>
            <a:ext cx="12192000" cy="4391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06027B6-FD01-4BC0-845A-76F1CDA6977E}"/>
              </a:ext>
            </a:extLst>
          </p:cNvPr>
          <p:cNvSpPr txBox="1">
            <a:spLocks/>
          </p:cNvSpPr>
          <p:nvPr/>
        </p:nvSpPr>
        <p:spPr>
          <a:xfrm>
            <a:off x="4335994" y="605868"/>
            <a:ext cx="4964361" cy="6649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A crise anunciada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8A62826F-3BF0-4B1C-8A75-833D8415BDC4}"/>
              </a:ext>
            </a:extLst>
          </p:cNvPr>
          <p:cNvSpPr/>
          <p:nvPr/>
        </p:nvSpPr>
        <p:spPr>
          <a:xfrm>
            <a:off x="0" y="1346537"/>
            <a:ext cx="12240979" cy="709256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DF50BAC-909E-4642-B2E6-78CBB826A081}"/>
              </a:ext>
            </a:extLst>
          </p:cNvPr>
          <p:cNvSpPr/>
          <p:nvPr/>
        </p:nvSpPr>
        <p:spPr>
          <a:xfrm>
            <a:off x="1995735" y="1459090"/>
            <a:ext cx="9644881" cy="53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altLang="pt-BR" sz="3200" b="1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Histórico do arcabouço de garantias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53CCCDC-416A-4040-8C47-825653B3E3EC}"/>
              </a:ext>
            </a:extLst>
          </p:cNvPr>
          <p:cNvSpPr/>
          <p:nvPr/>
        </p:nvSpPr>
        <p:spPr>
          <a:xfrm>
            <a:off x="6492044" y="15337"/>
            <a:ext cx="50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srgbClr val="005D82"/>
                </a:solidFill>
              </a:rPr>
              <a:t>1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4907344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534669" y="247654"/>
            <a:ext cx="5328592" cy="6613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A crise anunciada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312024" y="2922500"/>
            <a:ext cx="4031044" cy="7200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ClrTx/>
              <a:buNone/>
            </a:pPr>
            <a:r>
              <a:rPr lang="pt-BR" altLang="pt-BR" sz="1800" i="1" dirty="0"/>
              <a:t>Inadimplência no MCP – </a:t>
            </a:r>
          </a:p>
          <a:p>
            <a:pPr marL="0" indent="0" algn="r" fontAlgn="auto">
              <a:spcAft>
                <a:spcPts val="0"/>
              </a:spcAft>
              <a:buClrTx/>
              <a:buNone/>
            </a:pPr>
            <a:r>
              <a:rPr lang="pt-BR" altLang="pt-BR" sz="1800" i="1" dirty="0" err="1"/>
              <a:t>InfoMercado</a:t>
            </a:r>
            <a:r>
              <a:rPr lang="pt-BR" altLang="pt-BR" sz="1800" i="1" dirty="0"/>
              <a:t> da CCEE (ref. Set/2018)</a:t>
            </a:r>
          </a:p>
          <a:p>
            <a:pPr marL="0" indent="0" algn="r" fontAlgn="auto">
              <a:spcAft>
                <a:spcPts val="0"/>
              </a:spcAft>
              <a:buClrTx/>
              <a:buNone/>
            </a:pPr>
            <a:endParaRPr lang="pt-BR" altLang="pt-BR" sz="2400" i="1" dirty="0">
              <a:solidFill>
                <a:srgbClr val="C00000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640" y="1054697"/>
            <a:ext cx="8208911" cy="1627859"/>
          </a:xfrm>
          <a:prstGeom prst="rect">
            <a:avLst/>
          </a:prstGeom>
        </p:spPr>
      </p:pic>
      <p:pic>
        <p:nvPicPr>
          <p:cNvPr id="17" name="Picture 4" descr="Resultado de imagem">
            <a:extLst>
              <a:ext uri="{FF2B5EF4-FFF2-40B4-BE49-F238E27FC236}">
                <a16:creationId xmlns:a16="http://schemas.microsoft.com/office/drawing/2014/main" id="{D5D57FBC-D17E-45F2-9E1B-8B3E13B52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60585" y="-26731"/>
            <a:ext cx="2501756" cy="18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2A56A8D-E26C-4162-AAE7-B157CAC96AC8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4861" y="369528"/>
            <a:ext cx="4031044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90277"/>
      </p:ext>
    </p:extLst>
  </p:cSld>
  <p:clrMapOvr>
    <a:masterClrMapping/>
  </p:clrMapOvr>
  <p:transition spd="med">
    <p:pull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7DBD9FCE-7AEF-4B4C-A223-687163180889}"/>
              </a:ext>
            </a:extLst>
          </p:cNvPr>
          <p:cNvSpPr/>
          <p:nvPr/>
        </p:nvSpPr>
        <p:spPr>
          <a:xfrm>
            <a:off x="0" y="2717654"/>
            <a:ext cx="12192000" cy="41403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03443" y="1576491"/>
            <a:ext cx="798828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5400" b="1" dirty="0">
                <a:solidFill>
                  <a:srgbClr val="C00000"/>
                </a:solidFill>
                <a:latin typeface="Book Antiqua" panose="02040602050305030304" pitchFamily="18" charset="0"/>
              </a:rPr>
              <a:t>Condições para a crise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DB9F4-17F3-465A-9269-91D39A97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135188" y="4292601"/>
            <a:ext cx="784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buClr>
                <a:schemeClr val="accent2"/>
              </a:buClr>
              <a:buChar char="•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buClr>
                <a:schemeClr val="accent2"/>
              </a:buClr>
              <a:buChar char="n"/>
              <a:defRPr sz="2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buClr>
                <a:schemeClr val="accent2"/>
              </a:buClr>
              <a:buChar char="o"/>
              <a:defRPr sz="23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buClr>
                <a:schemeClr val="accent2"/>
              </a:buClr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None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9CDFA38-78F7-0246-896D-1EEAF306247E}"/>
              </a:ext>
            </a:extLst>
          </p:cNvPr>
          <p:cNvSpPr/>
          <p:nvPr/>
        </p:nvSpPr>
        <p:spPr>
          <a:xfrm>
            <a:off x="-168696" y="3286887"/>
            <a:ext cx="10661174" cy="256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b="1" kern="0" dirty="0">
                <a:latin typeface="Book Antiqua"/>
              </a:rPr>
              <a:t>MCP não foi desenhado para altos volumes financeiros;</a:t>
            </a:r>
          </a:p>
          <a:p>
            <a:pPr marL="800100" lvl="1" indent="-342900" algn="just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b="1" kern="0" dirty="0">
                <a:latin typeface="Book Antiqua"/>
              </a:rPr>
              <a:t>Sinalização deficiente do PLD;</a:t>
            </a:r>
          </a:p>
          <a:p>
            <a:pPr marL="800100" lvl="1" indent="-342900" algn="just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b="1" kern="0" dirty="0">
                <a:latin typeface="Book Antiqua"/>
              </a:rPr>
              <a:t>Mecanismo de liquidação e garantia frágil.</a:t>
            </a:r>
          </a:p>
          <a:p>
            <a:pPr marL="800100" lvl="1" indent="-3429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endParaRPr lang="pt-BR" altLang="pt-BR" sz="2400" b="1" kern="0" dirty="0">
              <a:solidFill>
                <a:srgbClr val="C00000"/>
              </a:solidFill>
              <a:latin typeface="Book Antiqua"/>
            </a:endParaRPr>
          </a:p>
        </p:txBody>
      </p:sp>
      <p:pic>
        <p:nvPicPr>
          <p:cNvPr id="12292" name="Picture 4" descr="Resultado de imagem para cloud vector icon">
            <a:extLst>
              <a:ext uri="{FF2B5EF4-FFF2-40B4-BE49-F238E27FC236}">
                <a16:creationId xmlns:a16="http://schemas.microsoft.com/office/drawing/2014/main" id="{39F94AA5-B625-4B26-A3DF-122A2756C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13" y="-473643"/>
            <a:ext cx="3902643" cy="390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A8F36A4F-AE94-47C2-ADFE-7A6D0D16E96A}"/>
              </a:ext>
            </a:extLst>
          </p:cNvPr>
          <p:cNvSpPr>
            <a:spLocks/>
          </p:cNvSpPr>
          <p:nvPr/>
        </p:nvSpPr>
        <p:spPr bwMode="auto">
          <a:xfrm>
            <a:off x="9010092" y="-51636"/>
            <a:ext cx="1944216" cy="4320267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56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1C27640C-3245-4570-9D22-84A21FEF2793}"/>
              </a:ext>
            </a:extLst>
          </p:cNvPr>
          <p:cNvSpPr/>
          <p:nvPr/>
        </p:nvSpPr>
        <p:spPr>
          <a:xfrm>
            <a:off x="-94488" y="-50801"/>
            <a:ext cx="12286488" cy="12333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A789775-350D-47BE-A3E5-12221D85B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87" y="-403604"/>
            <a:ext cx="1917889" cy="192293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F80CD8F-8F1D-4DFF-9AFD-44FF30325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904" y="-414386"/>
            <a:ext cx="1744408" cy="1933717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195951" y="287986"/>
            <a:ext cx="798828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4800" b="1" dirty="0">
                <a:solidFill>
                  <a:schemeClr val="bg1"/>
                </a:solidFill>
                <a:latin typeface="Book Antiqua" panose="02040602050305030304" pitchFamily="18" charset="0"/>
              </a:rPr>
              <a:t>Condições para a crise</a:t>
            </a:r>
            <a:endParaRPr kumimoji="0" lang="pt-B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DB9F4-17F3-465A-9269-91D39A97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135188" y="4292601"/>
            <a:ext cx="784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buClr>
                <a:schemeClr val="accent2"/>
              </a:buClr>
              <a:buChar char="•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buClr>
                <a:schemeClr val="accent2"/>
              </a:buClr>
              <a:buChar char="n"/>
              <a:defRPr sz="2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buClr>
                <a:schemeClr val="accent2"/>
              </a:buClr>
              <a:buChar char="o"/>
              <a:defRPr sz="23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buClr>
                <a:schemeClr val="accent2"/>
              </a:buClr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None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9CDFA38-78F7-0246-896D-1EEAF306247E}"/>
              </a:ext>
            </a:extLst>
          </p:cNvPr>
          <p:cNvSpPr/>
          <p:nvPr/>
        </p:nvSpPr>
        <p:spPr>
          <a:xfrm>
            <a:off x="887882" y="1887530"/>
            <a:ext cx="10653466" cy="1161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endParaRPr lang="pt-BR" altLang="pt-BR" sz="2400" kern="0" dirty="0">
              <a:solidFill>
                <a:srgbClr val="C00000"/>
              </a:solidFill>
              <a:latin typeface="Book Antiqua"/>
            </a:endParaRPr>
          </a:p>
          <a:p>
            <a:pPr marL="914400" lvl="1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endParaRPr lang="pt-BR" altLang="pt-BR" sz="2400" kern="0" dirty="0">
              <a:solidFill>
                <a:srgbClr val="C00000"/>
              </a:solidFill>
              <a:latin typeface="Book Antiqua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6082" y="1500914"/>
            <a:ext cx="9339835" cy="517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6932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11058" y="522037"/>
            <a:ext cx="12233145" cy="1040859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100126" y="641401"/>
            <a:ext cx="2892408" cy="825857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Sumário</a:t>
            </a:r>
          </a:p>
        </p:txBody>
      </p:sp>
      <p:sp>
        <p:nvSpPr>
          <p:cNvPr id="7" name="Retângulo 6"/>
          <p:cNvSpPr/>
          <p:nvPr/>
        </p:nvSpPr>
        <p:spPr>
          <a:xfrm>
            <a:off x="515268" y="1937117"/>
            <a:ext cx="1199602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altLang="pt-BR" sz="2800" dirty="0">
                <a:solidFill>
                  <a:schemeClr val="bg2">
                    <a:lumMod val="90000"/>
                  </a:schemeClr>
                </a:solidFill>
              </a:rPr>
              <a:t>Condições para a crise</a:t>
            </a:r>
          </a:p>
          <a:p>
            <a:pPr marL="514350" lvl="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altLang="pt-BR" sz="2800" b="1" dirty="0">
                <a:solidFill>
                  <a:srgbClr val="005490"/>
                </a:solidFill>
              </a:rPr>
              <a:t>Crise no segmento de distribuição</a:t>
            </a:r>
          </a:p>
          <a:p>
            <a:pPr marL="514350" lvl="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altLang="pt-BR" sz="2800" dirty="0">
                <a:solidFill>
                  <a:schemeClr val="bg2">
                    <a:lumMod val="90000"/>
                  </a:schemeClr>
                </a:solidFill>
              </a:rPr>
              <a:t>Crise dos geradores termelétricos</a:t>
            </a:r>
          </a:p>
          <a:p>
            <a:pPr marL="514350" lvl="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sz="2800" dirty="0">
                <a:solidFill>
                  <a:schemeClr val="bg2">
                    <a:lumMod val="90000"/>
                  </a:schemeClr>
                </a:solidFill>
              </a:rPr>
              <a:t>Crise dos geradores hidrelétricos - GSF</a:t>
            </a:r>
          </a:p>
          <a:p>
            <a:pPr marL="514350" lvl="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altLang="pt-BR" sz="2800" dirty="0">
                <a:solidFill>
                  <a:schemeClr val="bg2">
                    <a:lumMod val="90000"/>
                  </a:schemeClr>
                </a:solidFill>
              </a:rPr>
              <a:t>Conclusões</a:t>
            </a:r>
            <a:endParaRPr lang="pt-BR" sz="2800" dirty="0">
              <a:solidFill>
                <a:schemeClr val="bg2">
                  <a:lumMod val="90000"/>
                </a:schemeClr>
              </a:solidFill>
            </a:endParaRPr>
          </a:p>
          <a:p>
            <a:pPr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</a:pPr>
            <a:endParaRPr lang="pt-BR" altLang="pt-BR" sz="2800" b="1" dirty="0">
              <a:solidFill>
                <a:srgbClr val="005490"/>
              </a:solidFill>
            </a:endParaRPr>
          </a:p>
          <a:p>
            <a:pPr marL="51435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endParaRPr lang="pt-BR" altLang="pt-BR" sz="2800" b="1" dirty="0">
              <a:solidFill>
                <a:srgbClr val="005490"/>
              </a:solidFill>
            </a:endParaRPr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627566" y="829308"/>
            <a:ext cx="180131" cy="608490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335137" y="255110"/>
            <a:ext cx="360263" cy="957635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49"/>
          <p:cNvSpPr/>
          <p:nvPr/>
        </p:nvSpPr>
        <p:spPr>
          <a:xfrm>
            <a:off x="-11059" y="5474195"/>
            <a:ext cx="12195017" cy="1352125"/>
          </a:xfrm>
          <a:custGeom>
            <a:avLst/>
            <a:gdLst>
              <a:gd name="connsiteX0" fmla="*/ 0 w 10590663"/>
              <a:gd name="connsiteY0" fmla="*/ 135093 h 1909886"/>
              <a:gd name="connsiteX1" fmla="*/ 750627 w 10590663"/>
              <a:gd name="connsiteY1" fmla="*/ 421696 h 1909886"/>
              <a:gd name="connsiteX2" fmla="*/ 1583140 w 10590663"/>
              <a:gd name="connsiteY2" fmla="*/ 1895654 h 1909886"/>
              <a:gd name="connsiteX3" fmla="*/ 3480179 w 10590663"/>
              <a:gd name="connsiteY3" fmla="*/ 1117732 h 1909886"/>
              <a:gd name="connsiteX4" fmla="*/ 5199797 w 10590663"/>
              <a:gd name="connsiteY4" fmla="*/ 271571 h 1909886"/>
              <a:gd name="connsiteX5" fmla="*/ 6509982 w 10590663"/>
              <a:gd name="connsiteY5" fmla="*/ 1336096 h 1909886"/>
              <a:gd name="connsiteX6" fmla="*/ 7792872 w 10590663"/>
              <a:gd name="connsiteY6" fmla="*/ 1267857 h 1909886"/>
              <a:gd name="connsiteX7" fmla="*/ 9457899 w 10590663"/>
              <a:gd name="connsiteY7" fmla="*/ 39559 h 1909886"/>
              <a:gd name="connsiteX8" fmla="*/ 10590663 w 10590663"/>
              <a:gd name="connsiteY8" fmla="*/ 421696 h 1909886"/>
              <a:gd name="connsiteX0" fmla="*/ 0 w 10590663"/>
              <a:gd name="connsiteY0" fmla="*/ 135093 h 1913453"/>
              <a:gd name="connsiteX1" fmla="*/ 750627 w 10590663"/>
              <a:gd name="connsiteY1" fmla="*/ 421696 h 1913453"/>
              <a:gd name="connsiteX2" fmla="*/ 1583140 w 10590663"/>
              <a:gd name="connsiteY2" fmla="*/ 1895654 h 1913453"/>
              <a:gd name="connsiteX3" fmla="*/ 3480179 w 10590663"/>
              <a:gd name="connsiteY3" fmla="*/ 1117732 h 1913453"/>
              <a:gd name="connsiteX4" fmla="*/ 5199797 w 10590663"/>
              <a:gd name="connsiteY4" fmla="*/ 271571 h 1913453"/>
              <a:gd name="connsiteX5" fmla="*/ 6509982 w 10590663"/>
              <a:gd name="connsiteY5" fmla="*/ 1336096 h 1913453"/>
              <a:gd name="connsiteX6" fmla="*/ 7792872 w 10590663"/>
              <a:gd name="connsiteY6" fmla="*/ 1267857 h 1913453"/>
              <a:gd name="connsiteX7" fmla="*/ 9457899 w 10590663"/>
              <a:gd name="connsiteY7" fmla="*/ 39559 h 1913453"/>
              <a:gd name="connsiteX8" fmla="*/ 10590663 w 10590663"/>
              <a:gd name="connsiteY8" fmla="*/ 421696 h 1913453"/>
              <a:gd name="connsiteX0" fmla="*/ 0 w 10590663"/>
              <a:gd name="connsiteY0" fmla="*/ 135093 h 2084863"/>
              <a:gd name="connsiteX1" fmla="*/ 750627 w 10590663"/>
              <a:gd name="connsiteY1" fmla="*/ 421696 h 2084863"/>
              <a:gd name="connsiteX2" fmla="*/ 2156346 w 10590663"/>
              <a:gd name="connsiteY2" fmla="*/ 2073075 h 2084863"/>
              <a:gd name="connsiteX3" fmla="*/ 3480179 w 10590663"/>
              <a:gd name="connsiteY3" fmla="*/ 1117732 h 2084863"/>
              <a:gd name="connsiteX4" fmla="*/ 5199797 w 10590663"/>
              <a:gd name="connsiteY4" fmla="*/ 271571 h 2084863"/>
              <a:gd name="connsiteX5" fmla="*/ 6509982 w 10590663"/>
              <a:gd name="connsiteY5" fmla="*/ 1336096 h 2084863"/>
              <a:gd name="connsiteX6" fmla="*/ 7792872 w 10590663"/>
              <a:gd name="connsiteY6" fmla="*/ 1267857 h 2084863"/>
              <a:gd name="connsiteX7" fmla="*/ 9457899 w 10590663"/>
              <a:gd name="connsiteY7" fmla="*/ 39559 h 2084863"/>
              <a:gd name="connsiteX8" fmla="*/ 10590663 w 10590663"/>
              <a:gd name="connsiteY8" fmla="*/ 421696 h 2084863"/>
              <a:gd name="connsiteX0" fmla="*/ 0 w 10590663"/>
              <a:gd name="connsiteY0" fmla="*/ 135093 h 2076788"/>
              <a:gd name="connsiteX1" fmla="*/ 750627 w 10590663"/>
              <a:gd name="connsiteY1" fmla="*/ 421696 h 2076788"/>
              <a:gd name="connsiteX2" fmla="*/ 2156346 w 10590663"/>
              <a:gd name="connsiteY2" fmla="*/ 2073075 h 2076788"/>
              <a:gd name="connsiteX3" fmla="*/ 3480179 w 10590663"/>
              <a:gd name="connsiteY3" fmla="*/ 1117732 h 2076788"/>
              <a:gd name="connsiteX4" fmla="*/ 5199797 w 10590663"/>
              <a:gd name="connsiteY4" fmla="*/ 271571 h 2076788"/>
              <a:gd name="connsiteX5" fmla="*/ 6509982 w 10590663"/>
              <a:gd name="connsiteY5" fmla="*/ 1336096 h 2076788"/>
              <a:gd name="connsiteX6" fmla="*/ 7792872 w 10590663"/>
              <a:gd name="connsiteY6" fmla="*/ 1267857 h 2076788"/>
              <a:gd name="connsiteX7" fmla="*/ 9457899 w 10590663"/>
              <a:gd name="connsiteY7" fmla="*/ 39559 h 2076788"/>
              <a:gd name="connsiteX8" fmla="*/ 10590663 w 10590663"/>
              <a:gd name="connsiteY8" fmla="*/ 421696 h 2076788"/>
              <a:gd name="connsiteX0" fmla="*/ 0 w 10590663"/>
              <a:gd name="connsiteY0" fmla="*/ 137664 h 2079589"/>
              <a:gd name="connsiteX1" fmla="*/ 750627 w 10590663"/>
              <a:gd name="connsiteY1" fmla="*/ 424267 h 2079589"/>
              <a:gd name="connsiteX2" fmla="*/ 2156346 w 10590663"/>
              <a:gd name="connsiteY2" fmla="*/ 2075646 h 2079589"/>
              <a:gd name="connsiteX3" fmla="*/ 3480179 w 10590663"/>
              <a:gd name="connsiteY3" fmla="*/ 1120303 h 2079589"/>
              <a:gd name="connsiteX4" fmla="*/ 4954137 w 10590663"/>
              <a:gd name="connsiteY4" fmla="*/ 1187 h 2079589"/>
              <a:gd name="connsiteX5" fmla="*/ 6509982 w 10590663"/>
              <a:gd name="connsiteY5" fmla="*/ 1338667 h 2079589"/>
              <a:gd name="connsiteX6" fmla="*/ 7792872 w 10590663"/>
              <a:gd name="connsiteY6" fmla="*/ 1270428 h 2079589"/>
              <a:gd name="connsiteX7" fmla="*/ 9457899 w 10590663"/>
              <a:gd name="connsiteY7" fmla="*/ 42130 h 2079589"/>
              <a:gd name="connsiteX8" fmla="*/ 10590663 w 10590663"/>
              <a:gd name="connsiteY8" fmla="*/ 424267 h 2079589"/>
              <a:gd name="connsiteX0" fmla="*/ 0 w 10590663"/>
              <a:gd name="connsiteY0" fmla="*/ 138110 h 2081831"/>
              <a:gd name="connsiteX1" fmla="*/ 750627 w 10590663"/>
              <a:gd name="connsiteY1" fmla="*/ 424713 h 2081831"/>
              <a:gd name="connsiteX2" fmla="*/ 2156346 w 10590663"/>
              <a:gd name="connsiteY2" fmla="*/ 2076092 h 2081831"/>
              <a:gd name="connsiteX3" fmla="*/ 3480179 w 10590663"/>
              <a:gd name="connsiteY3" fmla="*/ 1120749 h 2081831"/>
              <a:gd name="connsiteX4" fmla="*/ 4954137 w 10590663"/>
              <a:gd name="connsiteY4" fmla="*/ 1633 h 2081831"/>
              <a:gd name="connsiteX5" fmla="*/ 6509982 w 10590663"/>
              <a:gd name="connsiteY5" fmla="*/ 1339113 h 2081831"/>
              <a:gd name="connsiteX6" fmla="*/ 7792872 w 10590663"/>
              <a:gd name="connsiteY6" fmla="*/ 1270874 h 2081831"/>
              <a:gd name="connsiteX7" fmla="*/ 9457899 w 10590663"/>
              <a:gd name="connsiteY7" fmla="*/ 42576 h 2081831"/>
              <a:gd name="connsiteX8" fmla="*/ 10590663 w 10590663"/>
              <a:gd name="connsiteY8" fmla="*/ 424713 h 2081831"/>
              <a:gd name="connsiteX0" fmla="*/ 0 w 10590663"/>
              <a:gd name="connsiteY0" fmla="*/ 138828 h 2085757"/>
              <a:gd name="connsiteX1" fmla="*/ 750627 w 10590663"/>
              <a:gd name="connsiteY1" fmla="*/ 425431 h 2085757"/>
              <a:gd name="connsiteX2" fmla="*/ 2156346 w 10590663"/>
              <a:gd name="connsiteY2" fmla="*/ 2076810 h 2085757"/>
              <a:gd name="connsiteX3" fmla="*/ 3480179 w 10590663"/>
              <a:gd name="connsiteY3" fmla="*/ 1121467 h 2085757"/>
              <a:gd name="connsiteX4" fmla="*/ 4954137 w 10590663"/>
              <a:gd name="connsiteY4" fmla="*/ 2351 h 2085757"/>
              <a:gd name="connsiteX5" fmla="*/ 6509982 w 10590663"/>
              <a:gd name="connsiteY5" fmla="*/ 1339831 h 2085757"/>
              <a:gd name="connsiteX6" fmla="*/ 7792872 w 10590663"/>
              <a:gd name="connsiteY6" fmla="*/ 1271592 h 2085757"/>
              <a:gd name="connsiteX7" fmla="*/ 9457899 w 10590663"/>
              <a:gd name="connsiteY7" fmla="*/ 43294 h 2085757"/>
              <a:gd name="connsiteX8" fmla="*/ 10590663 w 10590663"/>
              <a:gd name="connsiteY8" fmla="*/ 425431 h 2085757"/>
              <a:gd name="connsiteX0" fmla="*/ 0 w 10590663"/>
              <a:gd name="connsiteY0" fmla="*/ 138828 h 2128264"/>
              <a:gd name="connsiteX1" fmla="*/ 750627 w 10590663"/>
              <a:gd name="connsiteY1" fmla="*/ 425431 h 2128264"/>
              <a:gd name="connsiteX2" fmla="*/ 2156346 w 10590663"/>
              <a:gd name="connsiteY2" fmla="*/ 2076810 h 2128264"/>
              <a:gd name="connsiteX3" fmla="*/ 3480179 w 10590663"/>
              <a:gd name="connsiteY3" fmla="*/ 1121467 h 2128264"/>
              <a:gd name="connsiteX4" fmla="*/ 4954137 w 10590663"/>
              <a:gd name="connsiteY4" fmla="*/ 2351 h 2128264"/>
              <a:gd name="connsiteX5" fmla="*/ 6509982 w 10590663"/>
              <a:gd name="connsiteY5" fmla="*/ 1339831 h 2128264"/>
              <a:gd name="connsiteX6" fmla="*/ 7792872 w 10590663"/>
              <a:gd name="connsiteY6" fmla="*/ 1271592 h 2128264"/>
              <a:gd name="connsiteX7" fmla="*/ 9457899 w 10590663"/>
              <a:gd name="connsiteY7" fmla="*/ 43294 h 2128264"/>
              <a:gd name="connsiteX8" fmla="*/ 10590663 w 10590663"/>
              <a:gd name="connsiteY8" fmla="*/ 425431 h 2128264"/>
              <a:gd name="connsiteX0" fmla="*/ 0 w 10590663"/>
              <a:gd name="connsiteY0" fmla="*/ 137646 h 2026877"/>
              <a:gd name="connsiteX1" fmla="*/ 750627 w 10590663"/>
              <a:gd name="connsiteY1" fmla="*/ 424249 h 2026877"/>
              <a:gd name="connsiteX2" fmla="*/ 1992573 w 10590663"/>
              <a:gd name="connsiteY2" fmla="*/ 1993741 h 2026877"/>
              <a:gd name="connsiteX3" fmla="*/ 3480179 w 10590663"/>
              <a:gd name="connsiteY3" fmla="*/ 1120285 h 2026877"/>
              <a:gd name="connsiteX4" fmla="*/ 4954137 w 10590663"/>
              <a:gd name="connsiteY4" fmla="*/ 1169 h 2026877"/>
              <a:gd name="connsiteX5" fmla="*/ 6509982 w 10590663"/>
              <a:gd name="connsiteY5" fmla="*/ 1338649 h 2026877"/>
              <a:gd name="connsiteX6" fmla="*/ 7792872 w 10590663"/>
              <a:gd name="connsiteY6" fmla="*/ 1270410 h 2026877"/>
              <a:gd name="connsiteX7" fmla="*/ 9457899 w 10590663"/>
              <a:gd name="connsiteY7" fmla="*/ 42112 h 2026877"/>
              <a:gd name="connsiteX8" fmla="*/ 10590663 w 10590663"/>
              <a:gd name="connsiteY8" fmla="*/ 424249 h 2026877"/>
              <a:gd name="connsiteX0" fmla="*/ 0 w 10590663"/>
              <a:gd name="connsiteY0" fmla="*/ 137791 h 2030727"/>
              <a:gd name="connsiteX1" fmla="*/ 750627 w 10590663"/>
              <a:gd name="connsiteY1" fmla="*/ 424394 h 2030727"/>
              <a:gd name="connsiteX2" fmla="*/ 1992573 w 10590663"/>
              <a:gd name="connsiteY2" fmla="*/ 1993886 h 2030727"/>
              <a:gd name="connsiteX3" fmla="*/ 3480179 w 10590663"/>
              <a:gd name="connsiteY3" fmla="*/ 1120430 h 2030727"/>
              <a:gd name="connsiteX4" fmla="*/ 4954137 w 10590663"/>
              <a:gd name="connsiteY4" fmla="*/ 1314 h 2030727"/>
              <a:gd name="connsiteX5" fmla="*/ 6509982 w 10590663"/>
              <a:gd name="connsiteY5" fmla="*/ 1338794 h 2030727"/>
              <a:gd name="connsiteX6" fmla="*/ 7792872 w 10590663"/>
              <a:gd name="connsiteY6" fmla="*/ 1270555 h 2030727"/>
              <a:gd name="connsiteX7" fmla="*/ 9457899 w 10590663"/>
              <a:gd name="connsiteY7" fmla="*/ 42257 h 2030727"/>
              <a:gd name="connsiteX8" fmla="*/ 10590663 w 10590663"/>
              <a:gd name="connsiteY8" fmla="*/ 424394 h 2030727"/>
              <a:gd name="connsiteX0" fmla="*/ 0 w 10590663"/>
              <a:gd name="connsiteY0" fmla="*/ 143769 h 2036705"/>
              <a:gd name="connsiteX1" fmla="*/ 750627 w 10590663"/>
              <a:gd name="connsiteY1" fmla="*/ 430372 h 2036705"/>
              <a:gd name="connsiteX2" fmla="*/ 1992573 w 10590663"/>
              <a:gd name="connsiteY2" fmla="*/ 1999864 h 2036705"/>
              <a:gd name="connsiteX3" fmla="*/ 3480179 w 10590663"/>
              <a:gd name="connsiteY3" fmla="*/ 1126408 h 2036705"/>
              <a:gd name="connsiteX4" fmla="*/ 4954137 w 10590663"/>
              <a:gd name="connsiteY4" fmla="*/ 7292 h 2036705"/>
              <a:gd name="connsiteX5" fmla="*/ 6660107 w 10590663"/>
              <a:gd name="connsiteY5" fmla="*/ 1672318 h 2036705"/>
              <a:gd name="connsiteX6" fmla="*/ 7792872 w 10590663"/>
              <a:gd name="connsiteY6" fmla="*/ 1276533 h 2036705"/>
              <a:gd name="connsiteX7" fmla="*/ 9457899 w 10590663"/>
              <a:gd name="connsiteY7" fmla="*/ 48235 h 2036705"/>
              <a:gd name="connsiteX8" fmla="*/ 10590663 w 10590663"/>
              <a:gd name="connsiteY8" fmla="*/ 430372 h 2036705"/>
              <a:gd name="connsiteX0" fmla="*/ 0 w 10590663"/>
              <a:gd name="connsiteY0" fmla="*/ 150050 h 2042986"/>
              <a:gd name="connsiteX1" fmla="*/ 750627 w 10590663"/>
              <a:gd name="connsiteY1" fmla="*/ 436653 h 2042986"/>
              <a:gd name="connsiteX2" fmla="*/ 1992573 w 10590663"/>
              <a:gd name="connsiteY2" fmla="*/ 2006145 h 2042986"/>
              <a:gd name="connsiteX3" fmla="*/ 3480179 w 10590663"/>
              <a:gd name="connsiteY3" fmla="*/ 1132689 h 2042986"/>
              <a:gd name="connsiteX4" fmla="*/ 4954137 w 10590663"/>
              <a:gd name="connsiteY4" fmla="*/ 13573 h 2042986"/>
              <a:gd name="connsiteX5" fmla="*/ 6660107 w 10590663"/>
              <a:gd name="connsiteY5" fmla="*/ 1678599 h 2042986"/>
              <a:gd name="connsiteX6" fmla="*/ 7820167 w 10590663"/>
              <a:gd name="connsiteY6" fmla="*/ 1514826 h 2042986"/>
              <a:gd name="connsiteX7" fmla="*/ 9457899 w 10590663"/>
              <a:gd name="connsiteY7" fmla="*/ 54516 h 2042986"/>
              <a:gd name="connsiteX8" fmla="*/ 10590663 w 10590663"/>
              <a:gd name="connsiteY8" fmla="*/ 436653 h 2042986"/>
              <a:gd name="connsiteX0" fmla="*/ 0 w 10590663"/>
              <a:gd name="connsiteY0" fmla="*/ 150050 h 2042986"/>
              <a:gd name="connsiteX1" fmla="*/ 750627 w 10590663"/>
              <a:gd name="connsiteY1" fmla="*/ 436653 h 2042986"/>
              <a:gd name="connsiteX2" fmla="*/ 1992573 w 10590663"/>
              <a:gd name="connsiteY2" fmla="*/ 2006145 h 2042986"/>
              <a:gd name="connsiteX3" fmla="*/ 3480179 w 10590663"/>
              <a:gd name="connsiteY3" fmla="*/ 1132689 h 2042986"/>
              <a:gd name="connsiteX4" fmla="*/ 4954137 w 10590663"/>
              <a:gd name="connsiteY4" fmla="*/ 13573 h 2042986"/>
              <a:gd name="connsiteX5" fmla="*/ 6660107 w 10590663"/>
              <a:gd name="connsiteY5" fmla="*/ 1678599 h 2042986"/>
              <a:gd name="connsiteX6" fmla="*/ 9457899 w 10590663"/>
              <a:gd name="connsiteY6" fmla="*/ 54516 h 2042986"/>
              <a:gd name="connsiteX7" fmla="*/ 10590663 w 10590663"/>
              <a:gd name="connsiteY7" fmla="*/ 436653 h 2042986"/>
              <a:gd name="connsiteX0" fmla="*/ 0 w 10590663"/>
              <a:gd name="connsiteY0" fmla="*/ 167366 h 2060302"/>
              <a:gd name="connsiteX1" fmla="*/ 750627 w 10590663"/>
              <a:gd name="connsiteY1" fmla="*/ 453969 h 2060302"/>
              <a:gd name="connsiteX2" fmla="*/ 1992573 w 10590663"/>
              <a:gd name="connsiteY2" fmla="*/ 2023461 h 2060302"/>
              <a:gd name="connsiteX3" fmla="*/ 3480179 w 10590663"/>
              <a:gd name="connsiteY3" fmla="*/ 1150005 h 2060302"/>
              <a:gd name="connsiteX4" fmla="*/ 4954137 w 10590663"/>
              <a:gd name="connsiteY4" fmla="*/ 30889 h 2060302"/>
              <a:gd name="connsiteX5" fmla="*/ 6537278 w 10590663"/>
              <a:gd name="connsiteY5" fmla="*/ 1791450 h 2060302"/>
              <a:gd name="connsiteX6" fmla="*/ 9457899 w 10590663"/>
              <a:gd name="connsiteY6" fmla="*/ 71832 h 2060302"/>
              <a:gd name="connsiteX7" fmla="*/ 10590663 w 10590663"/>
              <a:gd name="connsiteY7" fmla="*/ 453969 h 2060302"/>
              <a:gd name="connsiteX0" fmla="*/ 0 w 10590663"/>
              <a:gd name="connsiteY0" fmla="*/ 172930 h 2065866"/>
              <a:gd name="connsiteX1" fmla="*/ 750627 w 10590663"/>
              <a:gd name="connsiteY1" fmla="*/ 459533 h 2065866"/>
              <a:gd name="connsiteX2" fmla="*/ 1992573 w 10590663"/>
              <a:gd name="connsiteY2" fmla="*/ 2029025 h 2065866"/>
              <a:gd name="connsiteX3" fmla="*/ 3480179 w 10590663"/>
              <a:gd name="connsiteY3" fmla="*/ 1155569 h 2065866"/>
              <a:gd name="connsiteX4" fmla="*/ 4954137 w 10590663"/>
              <a:gd name="connsiteY4" fmla="*/ 36453 h 2065866"/>
              <a:gd name="connsiteX5" fmla="*/ 6810233 w 10590663"/>
              <a:gd name="connsiteY5" fmla="*/ 1878901 h 2065866"/>
              <a:gd name="connsiteX6" fmla="*/ 9457899 w 10590663"/>
              <a:gd name="connsiteY6" fmla="*/ 77396 h 2065866"/>
              <a:gd name="connsiteX7" fmla="*/ 10590663 w 10590663"/>
              <a:gd name="connsiteY7" fmla="*/ 459533 h 2065866"/>
              <a:gd name="connsiteX0" fmla="*/ 0 w 10590663"/>
              <a:gd name="connsiteY0" fmla="*/ 187934 h 2112288"/>
              <a:gd name="connsiteX1" fmla="*/ 750627 w 10590663"/>
              <a:gd name="connsiteY1" fmla="*/ 474537 h 2112288"/>
              <a:gd name="connsiteX2" fmla="*/ 1992573 w 10590663"/>
              <a:gd name="connsiteY2" fmla="*/ 2044029 h 2112288"/>
              <a:gd name="connsiteX3" fmla="*/ 3480179 w 10590663"/>
              <a:gd name="connsiteY3" fmla="*/ 1170573 h 2112288"/>
              <a:gd name="connsiteX4" fmla="*/ 4954137 w 10590663"/>
              <a:gd name="connsiteY4" fmla="*/ 51457 h 2112288"/>
              <a:gd name="connsiteX5" fmla="*/ 7588156 w 10590663"/>
              <a:gd name="connsiteY5" fmla="*/ 2112269 h 2112288"/>
              <a:gd name="connsiteX6" fmla="*/ 9457899 w 10590663"/>
              <a:gd name="connsiteY6" fmla="*/ 92400 h 2112288"/>
              <a:gd name="connsiteX7" fmla="*/ 10590663 w 10590663"/>
              <a:gd name="connsiteY7" fmla="*/ 474537 h 2112288"/>
              <a:gd name="connsiteX0" fmla="*/ 0 w 10590663"/>
              <a:gd name="connsiteY0" fmla="*/ 187934 h 2112445"/>
              <a:gd name="connsiteX1" fmla="*/ 750627 w 10590663"/>
              <a:gd name="connsiteY1" fmla="*/ 474537 h 2112445"/>
              <a:gd name="connsiteX2" fmla="*/ 1992573 w 10590663"/>
              <a:gd name="connsiteY2" fmla="*/ 2044029 h 2112445"/>
              <a:gd name="connsiteX3" fmla="*/ 3480179 w 10590663"/>
              <a:gd name="connsiteY3" fmla="*/ 1170573 h 2112445"/>
              <a:gd name="connsiteX4" fmla="*/ 4954137 w 10590663"/>
              <a:gd name="connsiteY4" fmla="*/ 51457 h 2112445"/>
              <a:gd name="connsiteX5" fmla="*/ 7588156 w 10590663"/>
              <a:gd name="connsiteY5" fmla="*/ 2112269 h 2112445"/>
              <a:gd name="connsiteX6" fmla="*/ 9457899 w 10590663"/>
              <a:gd name="connsiteY6" fmla="*/ 92400 h 2112445"/>
              <a:gd name="connsiteX7" fmla="*/ 10590663 w 10590663"/>
              <a:gd name="connsiteY7" fmla="*/ 474537 h 2112445"/>
              <a:gd name="connsiteX0" fmla="*/ 0 w 10590663"/>
              <a:gd name="connsiteY0" fmla="*/ 187934 h 2112445"/>
              <a:gd name="connsiteX1" fmla="*/ 750627 w 10590663"/>
              <a:gd name="connsiteY1" fmla="*/ 474537 h 2112445"/>
              <a:gd name="connsiteX2" fmla="*/ 1992573 w 10590663"/>
              <a:gd name="connsiteY2" fmla="*/ 2044029 h 2112445"/>
              <a:gd name="connsiteX3" fmla="*/ 3480179 w 10590663"/>
              <a:gd name="connsiteY3" fmla="*/ 1170573 h 2112445"/>
              <a:gd name="connsiteX4" fmla="*/ 4954137 w 10590663"/>
              <a:gd name="connsiteY4" fmla="*/ 51457 h 2112445"/>
              <a:gd name="connsiteX5" fmla="*/ 7588156 w 10590663"/>
              <a:gd name="connsiteY5" fmla="*/ 2112269 h 2112445"/>
              <a:gd name="connsiteX6" fmla="*/ 9457899 w 10590663"/>
              <a:gd name="connsiteY6" fmla="*/ 92400 h 2112445"/>
              <a:gd name="connsiteX7" fmla="*/ 10590663 w 10590663"/>
              <a:gd name="connsiteY7" fmla="*/ 474537 h 2112445"/>
              <a:gd name="connsiteX0" fmla="*/ 0 w 10590663"/>
              <a:gd name="connsiteY0" fmla="*/ 230046 h 2154557"/>
              <a:gd name="connsiteX1" fmla="*/ 750627 w 10590663"/>
              <a:gd name="connsiteY1" fmla="*/ 516649 h 2154557"/>
              <a:gd name="connsiteX2" fmla="*/ 1992573 w 10590663"/>
              <a:gd name="connsiteY2" fmla="*/ 2086141 h 2154557"/>
              <a:gd name="connsiteX3" fmla="*/ 3480179 w 10590663"/>
              <a:gd name="connsiteY3" fmla="*/ 1212685 h 2154557"/>
              <a:gd name="connsiteX4" fmla="*/ 5008728 w 10590663"/>
              <a:gd name="connsiteY4" fmla="*/ 11682 h 2154557"/>
              <a:gd name="connsiteX5" fmla="*/ 7588156 w 10590663"/>
              <a:gd name="connsiteY5" fmla="*/ 2154381 h 2154557"/>
              <a:gd name="connsiteX6" fmla="*/ 9457899 w 10590663"/>
              <a:gd name="connsiteY6" fmla="*/ 134512 h 2154557"/>
              <a:gd name="connsiteX7" fmla="*/ 10590663 w 10590663"/>
              <a:gd name="connsiteY7" fmla="*/ 516649 h 2154557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1992573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59607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0663" h="2142924">
                <a:moveTo>
                  <a:pt x="0" y="218413"/>
                </a:moveTo>
                <a:cubicBezTo>
                  <a:pt x="243385" y="215001"/>
                  <a:pt x="509516" y="195668"/>
                  <a:pt x="750627" y="559607"/>
                </a:cubicBezTo>
                <a:cubicBezTo>
                  <a:pt x="991738" y="923546"/>
                  <a:pt x="1473959" y="2167768"/>
                  <a:pt x="2183642" y="2074508"/>
                </a:cubicBezTo>
                <a:cubicBezTo>
                  <a:pt x="2893326" y="1981248"/>
                  <a:pt x="4107976" y="-11324"/>
                  <a:pt x="5008728" y="49"/>
                </a:cubicBezTo>
                <a:cubicBezTo>
                  <a:pt x="5909480" y="11422"/>
                  <a:pt x="6846627" y="2122276"/>
                  <a:pt x="7588156" y="2142748"/>
                </a:cubicBezTo>
                <a:cubicBezTo>
                  <a:pt x="8329685" y="2163220"/>
                  <a:pt x="8957481" y="395834"/>
                  <a:pt x="9457899" y="122879"/>
                </a:cubicBezTo>
                <a:cubicBezTo>
                  <a:pt x="9958317" y="-150076"/>
                  <a:pt x="10257430" y="243434"/>
                  <a:pt x="10590663" y="505016"/>
                </a:cubicBezTo>
              </a:path>
            </a:pathLst>
          </a:cu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0939" y="5275264"/>
            <a:ext cx="213378" cy="105469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268" y="4876290"/>
            <a:ext cx="21337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9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34655" y="1820719"/>
            <a:ext cx="11294727" cy="2977710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9011" y="643620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3425" y="6369064"/>
            <a:ext cx="418171" cy="477464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1468951" y="577059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4800" b="1" dirty="0">
                <a:solidFill>
                  <a:srgbClr val="C00000"/>
                </a:solidFill>
                <a:latin typeface="Book Antiqua" panose="02040602050305030304" pitchFamily="18" charset="0"/>
              </a:rPr>
              <a:t>Crise no segmento de distribuição</a:t>
            </a:r>
            <a:endParaRPr kumimoji="0" lang="pt-BR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331344" y="3833297"/>
            <a:ext cx="915277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2400" b="1" dirty="0">
                <a:solidFill>
                  <a:prstClr val="black"/>
                </a:solidFill>
                <a:latin typeface="Book Antiqua"/>
              </a:rPr>
              <a:t>Atividades de prestação do serviço de distribuição e comercialização de energia não são separadas!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279576" y="2386110"/>
            <a:ext cx="1105044" cy="1008113"/>
          </a:xfrm>
          <a:prstGeom prst="rect">
            <a:avLst/>
          </a:prstGeom>
          <a:solidFill>
            <a:srgbClr val="005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dirty="0"/>
              <a:t>G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78097" y="2386112"/>
            <a:ext cx="1152128" cy="1008111"/>
          </a:xfrm>
          <a:prstGeom prst="rect">
            <a:avLst/>
          </a:prstGeom>
          <a:solidFill>
            <a:srgbClr val="005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5523702" y="2417683"/>
            <a:ext cx="1152128" cy="1008113"/>
          </a:xfrm>
          <a:prstGeom prst="rect">
            <a:avLst/>
          </a:prstGeom>
          <a:solidFill>
            <a:srgbClr val="005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7176120" y="2417684"/>
            <a:ext cx="1080120" cy="1008112"/>
          </a:xfrm>
          <a:prstGeom prst="rect">
            <a:avLst/>
          </a:prstGeom>
          <a:solidFill>
            <a:srgbClr val="005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5308917" y="2113864"/>
            <a:ext cx="3168352" cy="1552603"/>
          </a:xfrm>
          <a:prstGeom prst="rect">
            <a:avLst/>
          </a:prstGeom>
          <a:solidFill>
            <a:srgbClr val="005D82">
              <a:alpha val="14000"/>
            </a:srgbClr>
          </a:solidFill>
          <a:ln w="254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1405630" y="5276533"/>
            <a:ext cx="915277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2400" b="1" dirty="0">
                <a:solidFill>
                  <a:prstClr val="black"/>
                </a:solidFill>
                <a:latin typeface="Book Antiqua"/>
              </a:rPr>
              <a:t>Insolvência da parte de comercialização da distribuidora afeta a prestação do serviço de distribuição, que é SP!</a:t>
            </a:r>
          </a:p>
        </p:txBody>
      </p:sp>
      <p:pic>
        <p:nvPicPr>
          <p:cNvPr id="24" name="Picture 25">
            <a:extLst>
              <a:ext uri="{FF2B5EF4-FFF2-40B4-BE49-F238E27FC236}">
                <a16:creationId xmlns:a16="http://schemas.microsoft.com/office/drawing/2014/main" id="{4A2E79C8-75E2-4F1C-803E-D0C8CBFE9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45" y="4873990"/>
            <a:ext cx="1219306" cy="1219306"/>
          </a:xfrm>
          <a:prstGeom prst="rect">
            <a:avLst/>
          </a:prstGeom>
        </p:spPr>
      </p:pic>
      <p:pic>
        <p:nvPicPr>
          <p:cNvPr id="25" name="Picture 28">
            <a:extLst>
              <a:ext uri="{FF2B5EF4-FFF2-40B4-BE49-F238E27FC236}">
                <a16:creationId xmlns:a16="http://schemas.microsoft.com/office/drawing/2014/main" id="{C5E6D177-ECBA-4EE3-B5A7-D1E9595B6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4119" y="5029501"/>
            <a:ext cx="1219306" cy="1219306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>
            <a:off x="234768" y="-403165"/>
            <a:ext cx="124906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600" b="1" noProof="0" dirty="0">
                <a:solidFill>
                  <a:srgbClr val="005D82"/>
                </a:solidFill>
              </a:rPr>
              <a:t>2</a:t>
            </a: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20194437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41145" y="1696269"/>
            <a:ext cx="12233145" cy="1709637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34578" y="2054966"/>
            <a:ext cx="1108504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3200" b="1" dirty="0">
                <a:solidFill>
                  <a:prstClr val="black"/>
                </a:solidFill>
                <a:latin typeface="Book Antiqua"/>
              </a:rPr>
              <a:t>Imensa exposição ao MCP das distribuidoras decorrentes de </a:t>
            </a:r>
            <a:r>
              <a:rPr lang="pt-BR" sz="3200" b="1" dirty="0">
                <a:solidFill>
                  <a:srgbClr val="C00000"/>
                </a:solidFill>
                <a:latin typeface="Book Antiqua"/>
              </a:rPr>
              <a:t>subcontratação</a:t>
            </a:r>
            <a:r>
              <a:rPr lang="pt-BR" sz="3200" b="1" dirty="0">
                <a:solidFill>
                  <a:prstClr val="black"/>
                </a:solidFill>
                <a:latin typeface="Book Antiqua"/>
              </a:rPr>
              <a:t> e de </a:t>
            </a:r>
            <a:r>
              <a:rPr lang="pt-BR" sz="3200" b="1" dirty="0">
                <a:solidFill>
                  <a:srgbClr val="C00000"/>
                </a:solidFill>
                <a:latin typeface="Book Antiqua"/>
              </a:rPr>
              <a:t>cotas de garantia física</a:t>
            </a: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1449120" y="492600"/>
            <a:ext cx="360263" cy="957635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11563829" y="1269966"/>
            <a:ext cx="257011" cy="52803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7725" y="1684542"/>
            <a:ext cx="162789" cy="33720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81419" y="-41622"/>
            <a:ext cx="422500" cy="152413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4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68728" y="3833425"/>
            <a:ext cx="10653466" cy="2230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400" dirty="0"/>
              <a:t>Cancelamento e atrasos de </a:t>
            </a:r>
            <a:r>
              <a:rPr lang="pt-BR" sz="2400" dirty="0" err="1"/>
              <a:t>CCEARs</a:t>
            </a:r>
            <a:r>
              <a:rPr lang="pt-BR" sz="2400" dirty="0"/>
              <a:t> de usinas térmicas;</a:t>
            </a:r>
          </a:p>
          <a:p>
            <a:pPr marL="457200" lvl="0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400" dirty="0"/>
              <a:t>Risco hidrológico decorrente das cotas de garantia física (MP 579);</a:t>
            </a:r>
          </a:p>
          <a:p>
            <a:pPr marL="457200" lvl="0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sz="2400" dirty="0"/>
              <a:t>Não adesão de importantes geradores à prorrogação de concessões (MP 579) reduziu o nível de contratação das distribuidoras.</a:t>
            </a:r>
            <a:endParaRPr lang="pt-BR" altLang="pt-BR" sz="2400" kern="0" dirty="0">
              <a:solidFill>
                <a:srgbClr val="C00000"/>
              </a:solidFill>
              <a:latin typeface="Book Antiqua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32D61618-AE7C-44EB-9866-8A1C6409DDE5}"/>
              </a:ext>
            </a:extLst>
          </p:cNvPr>
          <p:cNvSpPr txBox="1">
            <a:spLocks/>
          </p:cNvSpPr>
          <p:nvPr/>
        </p:nvSpPr>
        <p:spPr>
          <a:xfrm>
            <a:off x="1253311" y="589788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4800" b="1" dirty="0">
                <a:solidFill>
                  <a:srgbClr val="C00000"/>
                </a:solidFill>
                <a:latin typeface="Book Antiqua" panose="02040602050305030304" pitchFamily="18" charset="0"/>
              </a:rPr>
              <a:t>Crise no segmento de distribuição</a:t>
            </a:r>
            <a:endParaRPr kumimoji="0" lang="pt-BR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A7A8564-C485-40D0-AFF1-45D61D5C35F4}"/>
              </a:ext>
            </a:extLst>
          </p:cNvPr>
          <p:cNvSpPr/>
          <p:nvPr/>
        </p:nvSpPr>
        <p:spPr>
          <a:xfrm>
            <a:off x="263352" y="2917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600" b="1" noProof="0" dirty="0">
                <a:solidFill>
                  <a:srgbClr val="005D82"/>
                </a:solidFill>
              </a:rPr>
              <a:t>2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6590721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96688" y="1196752"/>
            <a:ext cx="12288688" cy="1129034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62AFF60-6717-4B8E-B36A-FA7DAD138853}"/>
              </a:ext>
            </a:extLst>
          </p:cNvPr>
          <p:cNvSpPr/>
          <p:nvPr/>
        </p:nvSpPr>
        <p:spPr>
          <a:xfrm>
            <a:off x="263352" y="0"/>
            <a:ext cx="800219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269274" y="1513837"/>
            <a:ext cx="964488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3200" b="1" dirty="0">
                <a:solidFill>
                  <a:prstClr val="black"/>
                </a:solidFill>
                <a:latin typeface="Book Antiqua"/>
              </a:rPr>
              <a:t>Medidas para solução do problema:</a:t>
            </a:r>
            <a:endParaRPr lang="pt-BR" sz="3200" b="1" dirty="0"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696330" y="2543412"/>
            <a:ext cx="9962245" cy="396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Recursos da CDE para cobertura de déficit tarifário:</a:t>
            </a:r>
          </a:p>
          <a:p>
            <a:pPr marL="914400" lvl="1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Exposição involuntária da não renovação de concessões,</a:t>
            </a:r>
          </a:p>
          <a:p>
            <a:pPr marL="914400" lvl="1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Risco hidrológico associado às cotas, </a:t>
            </a:r>
          </a:p>
          <a:p>
            <a:pPr marL="914400" lvl="1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Despacho termelétrico fora da ordem de mérito, </a:t>
            </a:r>
          </a:p>
          <a:p>
            <a:pPr marL="914400" lvl="1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 err="1">
                <a:solidFill>
                  <a:schemeClr val="bg2">
                    <a:lumMod val="25000"/>
                  </a:schemeClr>
                </a:solidFill>
                <a:latin typeface="Book Antiqua"/>
              </a:rPr>
              <a:t>CCEARs</a:t>
            </a:r>
            <a:r>
              <a:rPr lang="pt-BR" altLang="pt-BR" sz="2400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 por disponibilidade;</a:t>
            </a:r>
          </a:p>
          <a:p>
            <a:pPr marL="457200" lvl="0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Aporte de R$ 11 bilhões do Tesouro Nacional na CDE;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B92CE5D-B173-420F-B989-92C348B0131C}"/>
              </a:ext>
            </a:extLst>
          </p:cNvPr>
          <p:cNvSpPr txBox="1">
            <a:spLocks/>
          </p:cNvSpPr>
          <p:nvPr/>
        </p:nvSpPr>
        <p:spPr>
          <a:xfrm>
            <a:off x="1253311" y="415629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4800" b="1" dirty="0">
                <a:solidFill>
                  <a:srgbClr val="C00000"/>
                </a:solidFill>
                <a:latin typeface="Book Antiqua" panose="02040602050305030304" pitchFamily="18" charset="0"/>
              </a:rPr>
              <a:t>Crise no segmento de distribuição</a:t>
            </a:r>
            <a:endParaRPr kumimoji="0" lang="pt-BR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846E5B8-F85A-42D8-B39A-E9D2B4CF9082}"/>
              </a:ext>
            </a:extLst>
          </p:cNvPr>
          <p:cNvSpPr/>
          <p:nvPr/>
        </p:nvSpPr>
        <p:spPr>
          <a:xfrm>
            <a:off x="263352" y="-171242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600" b="1" noProof="0" dirty="0">
                <a:solidFill>
                  <a:srgbClr val="005D82"/>
                </a:solidFill>
              </a:rPr>
              <a:t>2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43574881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512412" y="404664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Crise no segmento de distribuição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1598858"/>
            <a:ext cx="12279196" cy="1129034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317157" y="1975133"/>
            <a:ext cx="964488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3200" b="1" dirty="0">
                <a:solidFill>
                  <a:prstClr val="black"/>
                </a:solidFill>
                <a:latin typeface="Book Antiqua"/>
              </a:rPr>
              <a:t>Medidas para solução do problema:</a:t>
            </a:r>
            <a:endParaRPr lang="pt-BR" sz="3200" b="1" dirty="0"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934917" y="3360712"/>
            <a:ext cx="9418883" cy="256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Criação da Conta-ACR – aportes de cerca de R$ 21 bilhões.</a:t>
            </a:r>
          </a:p>
          <a:p>
            <a:pPr marL="457200" lvl="0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Redução do PLD teto;</a:t>
            </a:r>
          </a:p>
          <a:p>
            <a:pPr marL="457200" lvl="0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Bandeiras tarifárias;</a:t>
            </a:r>
          </a:p>
          <a:p>
            <a:pPr marL="457200" lvl="0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RTE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241D28F-E6C3-4A5C-80F2-21448BD665F8}"/>
              </a:ext>
            </a:extLst>
          </p:cNvPr>
          <p:cNvSpPr/>
          <p:nvPr/>
        </p:nvSpPr>
        <p:spPr>
          <a:xfrm>
            <a:off x="263352" y="0"/>
            <a:ext cx="800219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C3C4053-A956-4EEA-94E8-280089FF8A42}"/>
              </a:ext>
            </a:extLst>
          </p:cNvPr>
          <p:cNvSpPr/>
          <p:nvPr/>
        </p:nvSpPr>
        <p:spPr>
          <a:xfrm>
            <a:off x="263352" y="-171242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600" b="1" noProof="0" dirty="0">
                <a:solidFill>
                  <a:srgbClr val="005D82"/>
                </a:solidFill>
              </a:rPr>
              <a:t>2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467CD2A-895D-4CC8-9707-D798E26986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051"/>
          <a:stretch/>
        </p:blipFill>
        <p:spPr>
          <a:xfrm>
            <a:off x="10232551" y="1308964"/>
            <a:ext cx="1739695" cy="170882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441600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11058" y="522037"/>
            <a:ext cx="12233145" cy="1040859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100126" y="641401"/>
            <a:ext cx="2892408" cy="825857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Sumário</a:t>
            </a:r>
          </a:p>
        </p:txBody>
      </p:sp>
      <p:sp>
        <p:nvSpPr>
          <p:cNvPr id="7" name="Retângulo 6"/>
          <p:cNvSpPr/>
          <p:nvPr/>
        </p:nvSpPr>
        <p:spPr>
          <a:xfrm>
            <a:off x="515268" y="1937117"/>
            <a:ext cx="1199602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altLang="pt-BR" sz="2800" b="1" dirty="0">
                <a:solidFill>
                  <a:srgbClr val="005490"/>
                </a:solidFill>
              </a:rPr>
              <a:t>Condições para a crise – a crise anunciada</a:t>
            </a:r>
          </a:p>
          <a:p>
            <a:pPr marL="514350" lvl="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altLang="pt-BR" sz="2800" dirty="0">
                <a:solidFill>
                  <a:schemeClr val="bg2">
                    <a:lumMod val="90000"/>
                  </a:schemeClr>
                </a:solidFill>
              </a:rPr>
              <a:t>Crise no segmento de distribuição</a:t>
            </a:r>
          </a:p>
          <a:p>
            <a:pPr marL="514350" lvl="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altLang="pt-BR" sz="2800" dirty="0">
                <a:solidFill>
                  <a:schemeClr val="bg2">
                    <a:lumMod val="90000"/>
                  </a:schemeClr>
                </a:solidFill>
              </a:rPr>
              <a:t>Crise dos geradores termelétricos</a:t>
            </a:r>
          </a:p>
          <a:p>
            <a:pPr marL="514350" lvl="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sz="2800" dirty="0">
                <a:solidFill>
                  <a:schemeClr val="bg2">
                    <a:lumMod val="90000"/>
                  </a:schemeClr>
                </a:solidFill>
              </a:rPr>
              <a:t>Crise dos geradores hidrelétricos - GSF</a:t>
            </a:r>
          </a:p>
          <a:p>
            <a:pPr marL="514350" lvl="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altLang="pt-BR" sz="2800" dirty="0">
                <a:solidFill>
                  <a:schemeClr val="bg2">
                    <a:lumMod val="90000"/>
                  </a:schemeClr>
                </a:solidFill>
              </a:rPr>
              <a:t>Conclusões</a:t>
            </a:r>
            <a:endParaRPr lang="pt-BR" sz="2800" dirty="0">
              <a:solidFill>
                <a:schemeClr val="bg2">
                  <a:lumMod val="90000"/>
                </a:schemeClr>
              </a:solidFill>
            </a:endParaRPr>
          </a:p>
          <a:p>
            <a:pPr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</a:pPr>
            <a:endParaRPr lang="pt-BR" altLang="pt-BR" sz="2800" b="1" dirty="0">
              <a:solidFill>
                <a:srgbClr val="005490"/>
              </a:solidFill>
            </a:endParaRPr>
          </a:p>
          <a:p>
            <a:pPr marL="51435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endParaRPr lang="pt-BR" altLang="pt-BR" sz="2800" b="1" dirty="0">
              <a:solidFill>
                <a:srgbClr val="005490"/>
              </a:solidFill>
            </a:endParaRPr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627566" y="829308"/>
            <a:ext cx="180131" cy="608490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335137" y="255110"/>
            <a:ext cx="360263" cy="957635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49"/>
          <p:cNvSpPr/>
          <p:nvPr/>
        </p:nvSpPr>
        <p:spPr>
          <a:xfrm>
            <a:off x="-11059" y="5474195"/>
            <a:ext cx="12195017" cy="1352125"/>
          </a:xfrm>
          <a:custGeom>
            <a:avLst/>
            <a:gdLst>
              <a:gd name="connsiteX0" fmla="*/ 0 w 10590663"/>
              <a:gd name="connsiteY0" fmla="*/ 135093 h 1909886"/>
              <a:gd name="connsiteX1" fmla="*/ 750627 w 10590663"/>
              <a:gd name="connsiteY1" fmla="*/ 421696 h 1909886"/>
              <a:gd name="connsiteX2" fmla="*/ 1583140 w 10590663"/>
              <a:gd name="connsiteY2" fmla="*/ 1895654 h 1909886"/>
              <a:gd name="connsiteX3" fmla="*/ 3480179 w 10590663"/>
              <a:gd name="connsiteY3" fmla="*/ 1117732 h 1909886"/>
              <a:gd name="connsiteX4" fmla="*/ 5199797 w 10590663"/>
              <a:gd name="connsiteY4" fmla="*/ 271571 h 1909886"/>
              <a:gd name="connsiteX5" fmla="*/ 6509982 w 10590663"/>
              <a:gd name="connsiteY5" fmla="*/ 1336096 h 1909886"/>
              <a:gd name="connsiteX6" fmla="*/ 7792872 w 10590663"/>
              <a:gd name="connsiteY6" fmla="*/ 1267857 h 1909886"/>
              <a:gd name="connsiteX7" fmla="*/ 9457899 w 10590663"/>
              <a:gd name="connsiteY7" fmla="*/ 39559 h 1909886"/>
              <a:gd name="connsiteX8" fmla="*/ 10590663 w 10590663"/>
              <a:gd name="connsiteY8" fmla="*/ 421696 h 1909886"/>
              <a:gd name="connsiteX0" fmla="*/ 0 w 10590663"/>
              <a:gd name="connsiteY0" fmla="*/ 135093 h 1913453"/>
              <a:gd name="connsiteX1" fmla="*/ 750627 w 10590663"/>
              <a:gd name="connsiteY1" fmla="*/ 421696 h 1913453"/>
              <a:gd name="connsiteX2" fmla="*/ 1583140 w 10590663"/>
              <a:gd name="connsiteY2" fmla="*/ 1895654 h 1913453"/>
              <a:gd name="connsiteX3" fmla="*/ 3480179 w 10590663"/>
              <a:gd name="connsiteY3" fmla="*/ 1117732 h 1913453"/>
              <a:gd name="connsiteX4" fmla="*/ 5199797 w 10590663"/>
              <a:gd name="connsiteY4" fmla="*/ 271571 h 1913453"/>
              <a:gd name="connsiteX5" fmla="*/ 6509982 w 10590663"/>
              <a:gd name="connsiteY5" fmla="*/ 1336096 h 1913453"/>
              <a:gd name="connsiteX6" fmla="*/ 7792872 w 10590663"/>
              <a:gd name="connsiteY6" fmla="*/ 1267857 h 1913453"/>
              <a:gd name="connsiteX7" fmla="*/ 9457899 w 10590663"/>
              <a:gd name="connsiteY7" fmla="*/ 39559 h 1913453"/>
              <a:gd name="connsiteX8" fmla="*/ 10590663 w 10590663"/>
              <a:gd name="connsiteY8" fmla="*/ 421696 h 1913453"/>
              <a:gd name="connsiteX0" fmla="*/ 0 w 10590663"/>
              <a:gd name="connsiteY0" fmla="*/ 135093 h 2084863"/>
              <a:gd name="connsiteX1" fmla="*/ 750627 w 10590663"/>
              <a:gd name="connsiteY1" fmla="*/ 421696 h 2084863"/>
              <a:gd name="connsiteX2" fmla="*/ 2156346 w 10590663"/>
              <a:gd name="connsiteY2" fmla="*/ 2073075 h 2084863"/>
              <a:gd name="connsiteX3" fmla="*/ 3480179 w 10590663"/>
              <a:gd name="connsiteY3" fmla="*/ 1117732 h 2084863"/>
              <a:gd name="connsiteX4" fmla="*/ 5199797 w 10590663"/>
              <a:gd name="connsiteY4" fmla="*/ 271571 h 2084863"/>
              <a:gd name="connsiteX5" fmla="*/ 6509982 w 10590663"/>
              <a:gd name="connsiteY5" fmla="*/ 1336096 h 2084863"/>
              <a:gd name="connsiteX6" fmla="*/ 7792872 w 10590663"/>
              <a:gd name="connsiteY6" fmla="*/ 1267857 h 2084863"/>
              <a:gd name="connsiteX7" fmla="*/ 9457899 w 10590663"/>
              <a:gd name="connsiteY7" fmla="*/ 39559 h 2084863"/>
              <a:gd name="connsiteX8" fmla="*/ 10590663 w 10590663"/>
              <a:gd name="connsiteY8" fmla="*/ 421696 h 2084863"/>
              <a:gd name="connsiteX0" fmla="*/ 0 w 10590663"/>
              <a:gd name="connsiteY0" fmla="*/ 135093 h 2076788"/>
              <a:gd name="connsiteX1" fmla="*/ 750627 w 10590663"/>
              <a:gd name="connsiteY1" fmla="*/ 421696 h 2076788"/>
              <a:gd name="connsiteX2" fmla="*/ 2156346 w 10590663"/>
              <a:gd name="connsiteY2" fmla="*/ 2073075 h 2076788"/>
              <a:gd name="connsiteX3" fmla="*/ 3480179 w 10590663"/>
              <a:gd name="connsiteY3" fmla="*/ 1117732 h 2076788"/>
              <a:gd name="connsiteX4" fmla="*/ 5199797 w 10590663"/>
              <a:gd name="connsiteY4" fmla="*/ 271571 h 2076788"/>
              <a:gd name="connsiteX5" fmla="*/ 6509982 w 10590663"/>
              <a:gd name="connsiteY5" fmla="*/ 1336096 h 2076788"/>
              <a:gd name="connsiteX6" fmla="*/ 7792872 w 10590663"/>
              <a:gd name="connsiteY6" fmla="*/ 1267857 h 2076788"/>
              <a:gd name="connsiteX7" fmla="*/ 9457899 w 10590663"/>
              <a:gd name="connsiteY7" fmla="*/ 39559 h 2076788"/>
              <a:gd name="connsiteX8" fmla="*/ 10590663 w 10590663"/>
              <a:gd name="connsiteY8" fmla="*/ 421696 h 2076788"/>
              <a:gd name="connsiteX0" fmla="*/ 0 w 10590663"/>
              <a:gd name="connsiteY0" fmla="*/ 137664 h 2079589"/>
              <a:gd name="connsiteX1" fmla="*/ 750627 w 10590663"/>
              <a:gd name="connsiteY1" fmla="*/ 424267 h 2079589"/>
              <a:gd name="connsiteX2" fmla="*/ 2156346 w 10590663"/>
              <a:gd name="connsiteY2" fmla="*/ 2075646 h 2079589"/>
              <a:gd name="connsiteX3" fmla="*/ 3480179 w 10590663"/>
              <a:gd name="connsiteY3" fmla="*/ 1120303 h 2079589"/>
              <a:gd name="connsiteX4" fmla="*/ 4954137 w 10590663"/>
              <a:gd name="connsiteY4" fmla="*/ 1187 h 2079589"/>
              <a:gd name="connsiteX5" fmla="*/ 6509982 w 10590663"/>
              <a:gd name="connsiteY5" fmla="*/ 1338667 h 2079589"/>
              <a:gd name="connsiteX6" fmla="*/ 7792872 w 10590663"/>
              <a:gd name="connsiteY6" fmla="*/ 1270428 h 2079589"/>
              <a:gd name="connsiteX7" fmla="*/ 9457899 w 10590663"/>
              <a:gd name="connsiteY7" fmla="*/ 42130 h 2079589"/>
              <a:gd name="connsiteX8" fmla="*/ 10590663 w 10590663"/>
              <a:gd name="connsiteY8" fmla="*/ 424267 h 2079589"/>
              <a:gd name="connsiteX0" fmla="*/ 0 w 10590663"/>
              <a:gd name="connsiteY0" fmla="*/ 138110 h 2081831"/>
              <a:gd name="connsiteX1" fmla="*/ 750627 w 10590663"/>
              <a:gd name="connsiteY1" fmla="*/ 424713 h 2081831"/>
              <a:gd name="connsiteX2" fmla="*/ 2156346 w 10590663"/>
              <a:gd name="connsiteY2" fmla="*/ 2076092 h 2081831"/>
              <a:gd name="connsiteX3" fmla="*/ 3480179 w 10590663"/>
              <a:gd name="connsiteY3" fmla="*/ 1120749 h 2081831"/>
              <a:gd name="connsiteX4" fmla="*/ 4954137 w 10590663"/>
              <a:gd name="connsiteY4" fmla="*/ 1633 h 2081831"/>
              <a:gd name="connsiteX5" fmla="*/ 6509982 w 10590663"/>
              <a:gd name="connsiteY5" fmla="*/ 1339113 h 2081831"/>
              <a:gd name="connsiteX6" fmla="*/ 7792872 w 10590663"/>
              <a:gd name="connsiteY6" fmla="*/ 1270874 h 2081831"/>
              <a:gd name="connsiteX7" fmla="*/ 9457899 w 10590663"/>
              <a:gd name="connsiteY7" fmla="*/ 42576 h 2081831"/>
              <a:gd name="connsiteX8" fmla="*/ 10590663 w 10590663"/>
              <a:gd name="connsiteY8" fmla="*/ 424713 h 2081831"/>
              <a:gd name="connsiteX0" fmla="*/ 0 w 10590663"/>
              <a:gd name="connsiteY0" fmla="*/ 138828 h 2085757"/>
              <a:gd name="connsiteX1" fmla="*/ 750627 w 10590663"/>
              <a:gd name="connsiteY1" fmla="*/ 425431 h 2085757"/>
              <a:gd name="connsiteX2" fmla="*/ 2156346 w 10590663"/>
              <a:gd name="connsiteY2" fmla="*/ 2076810 h 2085757"/>
              <a:gd name="connsiteX3" fmla="*/ 3480179 w 10590663"/>
              <a:gd name="connsiteY3" fmla="*/ 1121467 h 2085757"/>
              <a:gd name="connsiteX4" fmla="*/ 4954137 w 10590663"/>
              <a:gd name="connsiteY4" fmla="*/ 2351 h 2085757"/>
              <a:gd name="connsiteX5" fmla="*/ 6509982 w 10590663"/>
              <a:gd name="connsiteY5" fmla="*/ 1339831 h 2085757"/>
              <a:gd name="connsiteX6" fmla="*/ 7792872 w 10590663"/>
              <a:gd name="connsiteY6" fmla="*/ 1271592 h 2085757"/>
              <a:gd name="connsiteX7" fmla="*/ 9457899 w 10590663"/>
              <a:gd name="connsiteY7" fmla="*/ 43294 h 2085757"/>
              <a:gd name="connsiteX8" fmla="*/ 10590663 w 10590663"/>
              <a:gd name="connsiteY8" fmla="*/ 425431 h 2085757"/>
              <a:gd name="connsiteX0" fmla="*/ 0 w 10590663"/>
              <a:gd name="connsiteY0" fmla="*/ 138828 h 2128264"/>
              <a:gd name="connsiteX1" fmla="*/ 750627 w 10590663"/>
              <a:gd name="connsiteY1" fmla="*/ 425431 h 2128264"/>
              <a:gd name="connsiteX2" fmla="*/ 2156346 w 10590663"/>
              <a:gd name="connsiteY2" fmla="*/ 2076810 h 2128264"/>
              <a:gd name="connsiteX3" fmla="*/ 3480179 w 10590663"/>
              <a:gd name="connsiteY3" fmla="*/ 1121467 h 2128264"/>
              <a:gd name="connsiteX4" fmla="*/ 4954137 w 10590663"/>
              <a:gd name="connsiteY4" fmla="*/ 2351 h 2128264"/>
              <a:gd name="connsiteX5" fmla="*/ 6509982 w 10590663"/>
              <a:gd name="connsiteY5" fmla="*/ 1339831 h 2128264"/>
              <a:gd name="connsiteX6" fmla="*/ 7792872 w 10590663"/>
              <a:gd name="connsiteY6" fmla="*/ 1271592 h 2128264"/>
              <a:gd name="connsiteX7" fmla="*/ 9457899 w 10590663"/>
              <a:gd name="connsiteY7" fmla="*/ 43294 h 2128264"/>
              <a:gd name="connsiteX8" fmla="*/ 10590663 w 10590663"/>
              <a:gd name="connsiteY8" fmla="*/ 425431 h 2128264"/>
              <a:gd name="connsiteX0" fmla="*/ 0 w 10590663"/>
              <a:gd name="connsiteY0" fmla="*/ 137646 h 2026877"/>
              <a:gd name="connsiteX1" fmla="*/ 750627 w 10590663"/>
              <a:gd name="connsiteY1" fmla="*/ 424249 h 2026877"/>
              <a:gd name="connsiteX2" fmla="*/ 1992573 w 10590663"/>
              <a:gd name="connsiteY2" fmla="*/ 1993741 h 2026877"/>
              <a:gd name="connsiteX3" fmla="*/ 3480179 w 10590663"/>
              <a:gd name="connsiteY3" fmla="*/ 1120285 h 2026877"/>
              <a:gd name="connsiteX4" fmla="*/ 4954137 w 10590663"/>
              <a:gd name="connsiteY4" fmla="*/ 1169 h 2026877"/>
              <a:gd name="connsiteX5" fmla="*/ 6509982 w 10590663"/>
              <a:gd name="connsiteY5" fmla="*/ 1338649 h 2026877"/>
              <a:gd name="connsiteX6" fmla="*/ 7792872 w 10590663"/>
              <a:gd name="connsiteY6" fmla="*/ 1270410 h 2026877"/>
              <a:gd name="connsiteX7" fmla="*/ 9457899 w 10590663"/>
              <a:gd name="connsiteY7" fmla="*/ 42112 h 2026877"/>
              <a:gd name="connsiteX8" fmla="*/ 10590663 w 10590663"/>
              <a:gd name="connsiteY8" fmla="*/ 424249 h 2026877"/>
              <a:gd name="connsiteX0" fmla="*/ 0 w 10590663"/>
              <a:gd name="connsiteY0" fmla="*/ 137791 h 2030727"/>
              <a:gd name="connsiteX1" fmla="*/ 750627 w 10590663"/>
              <a:gd name="connsiteY1" fmla="*/ 424394 h 2030727"/>
              <a:gd name="connsiteX2" fmla="*/ 1992573 w 10590663"/>
              <a:gd name="connsiteY2" fmla="*/ 1993886 h 2030727"/>
              <a:gd name="connsiteX3" fmla="*/ 3480179 w 10590663"/>
              <a:gd name="connsiteY3" fmla="*/ 1120430 h 2030727"/>
              <a:gd name="connsiteX4" fmla="*/ 4954137 w 10590663"/>
              <a:gd name="connsiteY4" fmla="*/ 1314 h 2030727"/>
              <a:gd name="connsiteX5" fmla="*/ 6509982 w 10590663"/>
              <a:gd name="connsiteY5" fmla="*/ 1338794 h 2030727"/>
              <a:gd name="connsiteX6" fmla="*/ 7792872 w 10590663"/>
              <a:gd name="connsiteY6" fmla="*/ 1270555 h 2030727"/>
              <a:gd name="connsiteX7" fmla="*/ 9457899 w 10590663"/>
              <a:gd name="connsiteY7" fmla="*/ 42257 h 2030727"/>
              <a:gd name="connsiteX8" fmla="*/ 10590663 w 10590663"/>
              <a:gd name="connsiteY8" fmla="*/ 424394 h 2030727"/>
              <a:gd name="connsiteX0" fmla="*/ 0 w 10590663"/>
              <a:gd name="connsiteY0" fmla="*/ 143769 h 2036705"/>
              <a:gd name="connsiteX1" fmla="*/ 750627 w 10590663"/>
              <a:gd name="connsiteY1" fmla="*/ 430372 h 2036705"/>
              <a:gd name="connsiteX2" fmla="*/ 1992573 w 10590663"/>
              <a:gd name="connsiteY2" fmla="*/ 1999864 h 2036705"/>
              <a:gd name="connsiteX3" fmla="*/ 3480179 w 10590663"/>
              <a:gd name="connsiteY3" fmla="*/ 1126408 h 2036705"/>
              <a:gd name="connsiteX4" fmla="*/ 4954137 w 10590663"/>
              <a:gd name="connsiteY4" fmla="*/ 7292 h 2036705"/>
              <a:gd name="connsiteX5" fmla="*/ 6660107 w 10590663"/>
              <a:gd name="connsiteY5" fmla="*/ 1672318 h 2036705"/>
              <a:gd name="connsiteX6" fmla="*/ 7792872 w 10590663"/>
              <a:gd name="connsiteY6" fmla="*/ 1276533 h 2036705"/>
              <a:gd name="connsiteX7" fmla="*/ 9457899 w 10590663"/>
              <a:gd name="connsiteY7" fmla="*/ 48235 h 2036705"/>
              <a:gd name="connsiteX8" fmla="*/ 10590663 w 10590663"/>
              <a:gd name="connsiteY8" fmla="*/ 430372 h 2036705"/>
              <a:gd name="connsiteX0" fmla="*/ 0 w 10590663"/>
              <a:gd name="connsiteY0" fmla="*/ 150050 h 2042986"/>
              <a:gd name="connsiteX1" fmla="*/ 750627 w 10590663"/>
              <a:gd name="connsiteY1" fmla="*/ 436653 h 2042986"/>
              <a:gd name="connsiteX2" fmla="*/ 1992573 w 10590663"/>
              <a:gd name="connsiteY2" fmla="*/ 2006145 h 2042986"/>
              <a:gd name="connsiteX3" fmla="*/ 3480179 w 10590663"/>
              <a:gd name="connsiteY3" fmla="*/ 1132689 h 2042986"/>
              <a:gd name="connsiteX4" fmla="*/ 4954137 w 10590663"/>
              <a:gd name="connsiteY4" fmla="*/ 13573 h 2042986"/>
              <a:gd name="connsiteX5" fmla="*/ 6660107 w 10590663"/>
              <a:gd name="connsiteY5" fmla="*/ 1678599 h 2042986"/>
              <a:gd name="connsiteX6" fmla="*/ 7820167 w 10590663"/>
              <a:gd name="connsiteY6" fmla="*/ 1514826 h 2042986"/>
              <a:gd name="connsiteX7" fmla="*/ 9457899 w 10590663"/>
              <a:gd name="connsiteY7" fmla="*/ 54516 h 2042986"/>
              <a:gd name="connsiteX8" fmla="*/ 10590663 w 10590663"/>
              <a:gd name="connsiteY8" fmla="*/ 436653 h 2042986"/>
              <a:gd name="connsiteX0" fmla="*/ 0 w 10590663"/>
              <a:gd name="connsiteY0" fmla="*/ 150050 h 2042986"/>
              <a:gd name="connsiteX1" fmla="*/ 750627 w 10590663"/>
              <a:gd name="connsiteY1" fmla="*/ 436653 h 2042986"/>
              <a:gd name="connsiteX2" fmla="*/ 1992573 w 10590663"/>
              <a:gd name="connsiteY2" fmla="*/ 2006145 h 2042986"/>
              <a:gd name="connsiteX3" fmla="*/ 3480179 w 10590663"/>
              <a:gd name="connsiteY3" fmla="*/ 1132689 h 2042986"/>
              <a:gd name="connsiteX4" fmla="*/ 4954137 w 10590663"/>
              <a:gd name="connsiteY4" fmla="*/ 13573 h 2042986"/>
              <a:gd name="connsiteX5" fmla="*/ 6660107 w 10590663"/>
              <a:gd name="connsiteY5" fmla="*/ 1678599 h 2042986"/>
              <a:gd name="connsiteX6" fmla="*/ 9457899 w 10590663"/>
              <a:gd name="connsiteY6" fmla="*/ 54516 h 2042986"/>
              <a:gd name="connsiteX7" fmla="*/ 10590663 w 10590663"/>
              <a:gd name="connsiteY7" fmla="*/ 436653 h 2042986"/>
              <a:gd name="connsiteX0" fmla="*/ 0 w 10590663"/>
              <a:gd name="connsiteY0" fmla="*/ 167366 h 2060302"/>
              <a:gd name="connsiteX1" fmla="*/ 750627 w 10590663"/>
              <a:gd name="connsiteY1" fmla="*/ 453969 h 2060302"/>
              <a:gd name="connsiteX2" fmla="*/ 1992573 w 10590663"/>
              <a:gd name="connsiteY2" fmla="*/ 2023461 h 2060302"/>
              <a:gd name="connsiteX3" fmla="*/ 3480179 w 10590663"/>
              <a:gd name="connsiteY3" fmla="*/ 1150005 h 2060302"/>
              <a:gd name="connsiteX4" fmla="*/ 4954137 w 10590663"/>
              <a:gd name="connsiteY4" fmla="*/ 30889 h 2060302"/>
              <a:gd name="connsiteX5" fmla="*/ 6537278 w 10590663"/>
              <a:gd name="connsiteY5" fmla="*/ 1791450 h 2060302"/>
              <a:gd name="connsiteX6" fmla="*/ 9457899 w 10590663"/>
              <a:gd name="connsiteY6" fmla="*/ 71832 h 2060302"/>
              <a:gd name="connsiteX7" fmla="*/ 10590663 w 10590663"/>
              <a:gd name="connsiteY7" fmla="*/ 453969 h 2060302"/>
              <a:gd name="connsiteX0" fmla="*/ 0 w 10590663"/>
              <a:gd name="connsiteY0" fmla="*/ 172930 h 2065866"/>
              <a:gd name="connsiteX1" fmla="*/ 750627 w 10590663"/>
              <a:gd name="connsiteY1" fmla="*/ 459533 h 2065866"/>
              <a:gd name="connsiteX2" fmla="*/ 1992573 w 10590663"/>
              <a:gd name="connsiteY2" fmla="*/ 2029025 h 2065866"/>
              <a:gd name="connsiteX3" fmla="*/ 3480179 w 10590663"/>
              <a:gd name="connsiteY3" fmla="*/ 1155569 h 2065866"/>
              <a:gd name="connsiteX4" fmla="*/ 4954137 w 10590663"/>
              <a:gd name="connsiteY4" fmla="*/ 36453 h 2065866"/>
              <a:gd name="connsiteX5" fmla="*/ 6810233 w 10590663"/>
              <a:gd name="connsiteY5" fmla="*/ 1878901 h 2065866"/>
              <a:gd name="connsiteX6" fmla="*/ 9457899 w 10590663"/>
              <a:gd name="connsiteY6" fmla="*/ 77396 h 2065866"/>
              <a:gd name="connsiteX7" fmla="*/ 10590663 w 10590663"/>
              <a:gd name="connsiteY7" fmla="*/ 459533 h 2065866"/>
              <a:gd name="connsiteX0" fmla="*/ 0 w 10590663"/>
              <a:gd name="connsiteY0" fmla="*/ 187934 h 2112288"/>
              <a:gd name="connsiteX1" fmla="*/ 750627 w 10590663"/>
              <a:gd name="connsiteY1" fmla="*/ 474537 h 2112288"/>
              <a:gd name="connsiteX2" fmla="*/ 1992573 w 10590663"/>
              <a:gd name="connsiteY2" fmla="*/ 2044029 h 2112288"/>
              <a:gd name="connsiteX3" fmla="*/ 3480179 w 10590663"/>
              <a:gd name="connsiteY3" fmla="*/ 1170573 h 2112288"/>
              <a:gd name="connsiteX4" fmla="*/ 4954137 w 10590663"/>
              <a:gd name="connsiteY4" fmla="*/ 51457 h 2112288"/>
              <a:gd name="connsiteX5" fmla="*/ 7588156 w 10590663"/>
              <a:gd name="connsiteY5" fmla="*/ 2112269 h 2112288"/>
              <a:gd name="connsiteX6" fmla="*/ 9457899 w 10590663"/>
              <a:gd name="connsiteY6" fmla="*/ 92400 h 2112288"/>
              <a:gd name="connsiteX7" fmla="*/ 10590663 w 10590663"/>
              <a:gd name="connsiteY7" fmla="*/ 474537 h 2112288"/>
              <a:gd name="connsiteX0" fmla="*/ 0 w 10590663"/>
              <a:gd name="connsiteY0" fmla="*/ 187934 h 2112445"/>
              <a:gd name="connsiteX1" fmla="*/ 750627 w 10590663"/>
              <a:gd name="connsiteY1" fmla="*/ 474537 h 2112445"/>
              <a:gd name="connsiteX2" fmla="*/ 1992573 w 10590663"/>
              <a:gd name="connsiteY2" fmla="*/ 2044029 h 2112445"/>
              <a:gd name="connsiteX3" fmla="*/ 3480179 w 10590663"/>
              <a:gd name="connsiteY3" fmla="*/ 1170573 h 2112445"/>
              <a:gd name="connsiteX4" fmla="*/ 4954137 w 10590663"/>
              <a:gd name="connsiteY4" fmla="*/ 51457 h 2112445"/>
              <a:gd name="connsiteX5" fmla="*/ 7588156 w 10590663"/>
              <a:gd name="connsiteY5" fmla="*/ 2112269 h 2112445"/>
              <a:gd name="connsiteX6" fmla="*/ 9457899 w 10590663"/>
              <a:gd name="connsiteY6" fmla="*/ 92400 h 2112445"/>
              <a:gd name="connsiteX7" fmla="*/ 10590663 w 10590663"/>
              <a:gd name="connsiteY7" fmla="*/ 474537 h 2112445"/>
              <a:gd name="connsiteX0" fmla="*/ 0 w 10590663"/>
              <a:gd name="connsiteY0" fmla="*/ 187934 h 2112445"/>
              <a:gd name="connsiteX1" fmla="*/ 750627 w 10590663"/>
              <a:gd name="connsiteY1" fmla="*/ 474537 h 2112445"/>
              <a:gd name="connsiteX2" fmla="*/ 1992573 w 10590663"/>
              <a:gd name="connsiteY2" fmla="*/ 2044029 h 2112445"/>
              <a:gd name="connsiteX3" fmla="*/ 3480179 w 10590663"/>
              <a:gd name="connsiteY3" fmla="*/ 1170573 h 2112445"/>
              <a:gd name="connsiteX4" fmla="*/ 4954137 w 10590663"/>
              <a:gd name="connsiteY4" fmla="*/ 51457 h 2112445"/>
              <a:gd name="connsiteX5" fmla="*/ 7588156 w 10590663"/>
              <a:gd name="connsiteY5" fmla="*/ 2112269 h 2112445"/>
              <a:gd name="connsiteX6" fmla="*/ 9457899 w 10590663"/>
              <a:gd name="connsiteY6" fmla="*/ 92400 h 2112445"/>
              <a:gd name="connsiteX7" fmla="*/ 10590663 w 10590663"/>
              <a:gd name="connsiteY7" fmla="*/ 474537 h 2112445"/>
              <a:gd name="connsiteX0" fmla="*/ 0 w 10590663"/>
              <a:gd name="connsiteY0" fmla="*/ 230046 h 2154557"/>
              <a:gd name="connsiteX1" fmla="*/ 750627 w 10590663"/>
              <a:gd name="connsiteY1" fmla="*/ 516649 h 2154557"/>
              <a:gd name="connsiteX2" fmla="*/ 1992573 w 10590663"/>
              <a:gd name="connsiteY2" fmla="*/ 2086141 h 2154557"/>
              <a:gd name="connsiteX3" fmla="*/ 3480179 w 10590663"/>
              <a:gd name="connsiteY3" fmla="*/ 1212685 h 2154557"/>
              <a:gd name="connsiteX4" fmla="*/ 5008728 w 10590663"/>
              <a:gd name="connsiteY4" fmla="*/ 11682 h 2154557"/>
              <a:gd name="connsiteX5" fmla="*/ 7588156 w 10590663"/>
              <a:gd name="connsiteY5" fmla="*/ 2154381 h 2154557"/>
              <a:gd name="connsiteX6" fmla="*/ 9457899 w 10590663"/>
              <a:gd name="connsiteY6" fmla="*/ 134512 h 2154557"/>
              <a:gd name="connsiteX7" fmla="*/ 10590663 w 10590663"/>
              <a:gd name="connsiteY7" fmla="*/ 516649 h 2154557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1992573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59607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0663" h="2142924">
                <a:moveTo>
                  <a:pt x="0" y="218413"/>
                </a:moveTo>
                <a:cubicBezTo>
                  <a:pt x="243385" y="215001"/>
                  <a:pt x="509516" y="195668"/>
                  <a:pt x="750627" y="559607"/>
                </a:cubicBezTo>
                <a:cubicBezTo>
                  <a:pt x="991738" y="923546"/>
                  <a:pt x="1473959" y="2167768"/>
                  <a:pt x="2183642" y="2074508"/>
                </a:cubicBezTo>
                <a:cubicBezTo>
                  <a:pt x="2893326" y="1981248"/>
                  <a:pt x="4107976" y="-11324"/>
                  <a:pt x="5008728" y="49"/>
                </a:cubicBezTo>
                <a:cubicBezTo>
                  <a:pt x="5909480" y="11422"/>
                  <a:pt x="6846627" y="2122276"/>
                  <a:pt x="7588156" y="2142748"/>
                </a:cubicBezTo>
                <a:cubicBezTo>
                  <a:pt x="8329685" y="2163220"/>
                  <a:pt x="8957481" y="395834"/>
                  <a:pt x="9457899" y="122879"/>
                </a:cubicBezTo>
                <a:cubicBezTo>
                  <a:pt x="9958317" y="-150076"/>
                  <a:pt x="10257430" y="243434"/>
                  <a:pt x="10590663" y="505016"/>
                </a:cubicBezTo>
              </a:path>
            </a:pathLst>
          </a:cu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0939" y="5275264"/>
            <a:ext cx="213378" cy="105469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268" y="4876290"/>
            <a:ext cx="213378" cy="1054699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3539" y="636782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3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46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11058" y="522037"/>
            <a:ext cx="12233145" cy="1040859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100126" y="641401"/>
            <a:ext cx="2892408" cy="825857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Sumário</a:t>
            </a:r>
          </a:p>
        </p:txBody>
      </p:sp>
      <p:sp>
        <p:nvSpPr>
          <p:cNvPr id="7" name="Retângulo 6"/>
          <p:cNvSpPr/>
          <p:nvPr/>
        </p:nvSpPr>
        <p:spPr>
          <a:xfrm>
            <a:off x="515268" y="1937117"/>
            <a:ext cx="1199602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altLang="pt-BR" sz="2800" dirty="0">
                <a:solidFill>
                  <a:schemeClr val="bg2">
                    <a:lumMod val="90000"/>
                  </a:schemeClr>
                </a:solidFill>
              </a:rPr>
              <a:t>Condições para a crise</a:t>
            </a:r>
          </a:p>
          <a:p>
            <a:pPr marL="514350" lvl="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altLang="pt-BR" sz="2800" dirty="0">
                <a:solidFill>
                  <a:schemeClr val="bg2">
                    <a:lumMod val="90000"/>
                  </a:schemeClr>
                </a:solidFill>
              </a:rPr>
              <a:t>Crise no segmento de distribuição</a:t>
            </a:r>
          </a:p>
          <a:p>
            <a:pPr marL="51435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altLang="pt-BR" sz="2800" b="1" dirty="0">
                <a:solidFill>
                  <a:srgbClr val="005490"/>
                </a:solidFill>
              </a:rPr>
              <a:t>Crise dos geradores termelétricos</a:t>
            </a:r>
          </a:p>
          <a:p>
            <a:pPr marL="514350" lvl="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sz="2800" dirty="0">
                <a:solidFill>
                  <a:schemeClr val="bg2">
                    <a:lumMod val="90000"/>
                  </a:schemeClr>
                </a:solidFill>
              </a:rPr>
              <a:t>Crise dos geradores hidrelétricos - GSF</a:t>
            </a:r>
          </a:p>
          <a:p>
            <a:pPr marL="514350" lvl="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altLang="pt-BR" sz="2800" dirty="0">
                <a:solidFill>
                  <a:schemeClr val="bg2">
                    <a:lumMod val="90000"/>
                  </a:schemeClr>
                </a:solidFill>
              </a:rPr>
              <a:t>Conclusões</a:t>
            </a:r>
            <a:endParaRPr lang="pt-BR" sz="2800" dirty="0">
              <a:solidFill>
                <a:schemeClr val="bg2">
                  <a:lumMod val="90000"/>
                </a:schemeClr>
              </a:solidFill>
            </a:endParaRPr>
          </a:p>
          <a:p>
            <a:pPr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</a:pPr>
            <a:endParaRPr lang="pt-BR" altLang="pt-BR" sz="2800" b="1" dirty="0">
              <a:solidFill>
                <a:srgbClr val="005490"/>
              </a:solidFill>
            </a:endParaRPr>
          </a:p>
          <a:p>
            <a:pPr marL="51435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endParaRPr lang="pt-BR" altLang="pt-BR" sz="2800" b="1" dirty="0">
              <a:solidFill>
                <a:srgbClr val="005490"/>
              </a:solidFill>
            </a:endParaRPr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627566" y="829308"/>
            <a:ext cx="180131" cy="608490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335137" y="255110"/>
            <a:ext cx="360263" cy="957635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49"/>
          <p:cNvSpPr/>
          <p:nvPr/>
        </p:nvSpPr>
        <p:spPr>
          <a:xfrm>
            <a:off x="-11059" y="5474195"/>
            <a:ext cx="12195017" cy="1352125"/>
          </a:xfrm>
          <a:custGeom>
            <a:avLst/>
            <a:gdLst>
              <a:gd name="connsiteX0" fmla="*/ 0 w 10590663"/>
              <a:gd name="connsiteY0" fmla="*/ 135093 h 1909886"/>
              <a:gd name="connsiteX1" fmla="*/ 750627 w 10590663"/>
              <a:gd name="connsiteY1" fmla="*/ 421696 h 1909886"/>
              <a:gd name="connsiteX2" fmla="*/ 1583140 w 10590663"/>
              <a:gd name="connsiteY2" fmla="*/ 1895654 h 1909886"/>
              <a:gd name="connsiteX3" fmla="*/ 3480179 w 10590663"/>
              <a:gd name="connsiteY3" fmla="*/ 1117732 h 1909886"/>
              <a:gd name="connsiteX4" fmla="*/ 5199797 w 10590663"/>
              <a:gd name="connsiteY4" fmla="*/ 271571 h 1909886"/>
              <a:gd name="connsiteX5" fmla="*/ 6509982 w 10590663"/>
              <a:gd name="connsiteY5" fmla="*/ 1336096 h 1909886"/>
              <a:gd name="connsiteX6" fmla="*/ 7792872 w 10590663"/>
              <a:gd name="connsiteY6" fmla="*/ 1267857 h 1909886"/>
              <a:gd name="connsiteX7" fmla="*/ 9457899 w 10590663"/>
              <a:gd name="connsiteY7" fmla="*/ 39559 h 1909886"/>
              <a:gd name="connsiteX8" fmla="*/ 10590663 w 10590663"/>
              <a:gd name="connsiteY8" fmla="*/ 421696 h 1909886"/>
              <a:gd name="connsiteX0" fmla="*/ 0 w 10590663"/>
              <a:gd name="connsiteY0" fmla="*/ 135093 h 1913453"/>
              <a:gd name="connsiteX1" fmla="*/ 750627 w 10590663"/>
              <a:gd name="connsiteY1" fmla="*/ 421696 h 1913453"/>
              <a:gd name="connsiteX2" fmla="*/ 1583140 w 10590663"/>
              <a:gd name="connsiteY2" fmla="*/ 1895654 h 1913453"/>
              <a:gd name="connsiteX3" fmla="*/ 3480179 w 10590663"/>
              <a:gd name="connsiteY3" fmla="*/ 1117732 h 1913453"/>
              <a:gd name="connsiteX4" fmla="*/ 5199797 w 10590663"/>
              <a:gd name="connsiteY4" fmla="*/ 271571 h 1913453"/>
              <a:gd name="connsiteX5" fmla="*/ 6509982 w 10590663"/>
              <a:gd name="connsiteY5" fmla="*/ 1336096 h 1913453"/>
              <a:gd name="connsiteX6" fmla="*/ 7792872 w 10590663"/>
              <a:gd name="connsiteY6" fmla="*/ 1267857 h 1913453"/>
              <a:gd name="connsiteX7" fmla="*/ 9457899 w 10590663"/>
              <a:gd name="connsiteY7" fmla="*/ 39559 h 1913453"/>
              <a:gd name="connsiteX8" fmla="*/ 10590663 w 10590663"/>
              <a:gd name="connsiteY8" fmla="*/ 421696 h 1913453"/>
              <a:gd name="connsiteX0" fmla="*/ 0 w 10590663"/>
              <a:gd name="connsiteY0" fmla="*/ 135093 h 2084863"/>
              <a:gd name="connsiteX1" fmla="*/ 750627 w 10590663"/>
              <a:gd name="connsiteY1" fmla="*/ 421696 h 2084863"/>
              <a:gd name="connsiteX2" fmla="*/ 2156346 w 10590663"/>
              <a:gd name="connsiteY2" fmla="*/ 2073075 h 2084863"/>
              <a:gd name="connsiteX3" fmla="*/ 3480179 w 10590663"/>
              <a:gd name="connsiteY3" fmla="*/ 1117732 h 2084863"/>
              <a:gd name="connsiteX4" fmla="*/ 5199797 w 10590663"/>
              <a:gd name="connsiteY4" fmla="*/ 271571 h 2084863"/>
              <a:gd name="connsiteX5" fmla="*/ 6509982 w 10590663"/>
              <a:gd name="connsiteY5" fmla="*/ 1336096 h 2084863"/>
              <a:gd name="connsiteX6" fmla="*/ 7792872 w 10590663"/>
              <a:gd name="connsiteY6" fmla="*/ 1267857 h 2084863"/>
              <a:gd name="connsiteX7" fmla="*/ 9457899 w 10590663"/>
              <a:gd name="connsiteY7" fmla="*/ 39559 h 2084863"/>
              <a:gd name="connsiteX8" fmla="*/ 10590663 w 10590663"/>
              <a:gd name="connsiteY8" fmla="*/ 421696 h 2084863"/>
              <a:gd name="connsiteX0" fmla="*/ 0 w 10590663"/>
              <a:gd name="connsiteY0" fmla="*/ 135093 h 2076788"/>
              <a:gd name="connsiteX1" fmla="*/ 750627 w 10590663"/>
              <a:gd name="connsiteY1" fmla="*/ 421696 h 2076788"/>
              <a:gd name="connsiteX2" fmla="*/ 2156346 w 10590663"/>
              <a:gd name="connsiteY2" fmla="*/ 2073075 h 2076788"/>
              <a:gd name="connsiteX3" fmla="*/ 3480179 w 10590663"/>
              <a:gd name="connsiteY3" fmla="*/ 1117732 h 2076788"/>
              <a:gd name="connsiteX4" fmla="*/ 5199797 w 10590663"/>
              <a:gd name="connsiteY4" fmla="*/ 271571 h 2076788"/>
              <a:gd name="connsiteX5" fmla="*/ 6509982 w 10590663"/>
              <a:gd name="connsiteY5" fmla="*/ 1336096 h 2076788"/>
              <a:gd name="connsiteX6" fmla="*/ 7792872 w 10590663"/>
              <a:gd name="connsiteY6" fmla="*/ 1267857 h 2076788"/>
              <a:gd name="connsiteX7" fmla="*/ 9457899 w 10590663"/>
              <a:gd name="connsiteY7" fmla="*/ 39559 h 2076788"/>
              <a:gd name="connsiteX8" fmla="*/ 10590663 w 10590663"/>
              <a:gd name="connsiteY8" fmla="*/ 421696 h 2076788"/>
              <a:gd name="connsiteX0" fmla="*/ 0 w 10590663"/>
              <a:gd name="connsiteY0" fmla="*/ 137664 h 2079589"/>
              <a:gd name="connsiteX1" fmla="*/ 750627 w 10590663"/>
              <a:gd name="connsiteY1" fmla="*/ 424267 h 2079589"/>
              <a:gd name="connsiteX2" fmla="*/ 2156346 w 10590663"/>
              <a:gd name="connsiteY2" fmla="*/ 2075646 h 2079589"/>
              <a:gd name="connsiteX3" fmla="*/ 3480179 w 10590663"/>
              <a:gd name="connsiteY3" fmla="*/ 1120303 h 2079589"/>
              <a:gd name="connsiteX4" fmla="*/ 4954137 w 10590663"/>
              <a:gd name="connsiteY4" fmla="*/ 1187 h 2079589"/>
              <a:gd name="connsiteX5" fmla="*/ 6509982 w 10590663"/>
              <a:gd name="connsiteY5" fmla="*/ 1338667 h 2079589"/>
              <a:gd name="connsiteX6" fmla="*/ 7792872 w 10590663"/>
              <a:gd name="connsiteY6" fmla="*/ 1270428 h 2079589"/>
              <a:gd name="connsiteX7" fmla="*/ 9457899 w 10590663"/>
              <a:gd name="connsiteY7" fmla="*/ 42130 h 2079589"/>
              <a:gd name="connsiteX8" fmla="*/ 10590663 w 10590663"/>
              <a:gd name="connsiteY8" fmla="*/ 424267 h 2079589"/>
              <a:gd name="connsiteX0" fmla="*/ 0 w 10590663"/>
              <a:gd name="connsiteY0" fmla="*/ 138110 h 2081831"/>
              <a:gd name="connsiteX1" fmla="*/ 750627 w 10590663"/>
              <a:gd name="connsiteY1" fmla="*/ 424713 h 2081831"/>
              <a:gd name="connsiteX2" fmla="*/ 2156346 w 10590663"/>
              <a:gd name="connsiteY2" fmla="*/ 2076092 h 2081831"/>
              <a:gd name="connsiteX3" fmla="*/ 3480179 w 10590663"/>
              <a:gd name="connsiteY3" fmla="*/ 1120749 h 2081831"/>
              <a:gd name="connsiteX4" fmla="*/ 4954137 w 10590663"/>
              <a:gd name="connsiteY4" fmla="*/ 1633 h 2081831"/>
              <a:gd name="connsiteX5" fmla="*/ 6509982 w 10590663"/>
              <a:gd name="connsiteY5" fmla="*/ 1339113 h 2081831"/>
              <a:gd name="connsiteX6" fmla="*/ 7792872 w 10590663"/>
              <a:gd name="connsiteY6" fmla="*/ 1270874 h 2081831"/>
              <a:gd name="connsiteX7" fmla="*/ 9457899 w 10590663"/>
              <a:gd name="connsiteY7" fmla="*/ 42576 h 2081831"/>
              <a:gd name="connsiteX8" fmla="*/ 10590663 w 10590663"/>
              <a:gd name="connsiteY8" fmla="*/ 424713 h 2081831"/>
              <a:gd name="connsiteX0" fmla="*/ 0 w 10590663"/>
              <a:gd name="connsiteY0" fmla="*/ 138828 h 2085757"/>
              <a:gd name="connsiteX1" fmla="*/ 750627 w 10590663"/>
              <a:gd name="connsiteY1" fmla="*/ 425431 h 2085757"/>
              <a:gd name="connsiteX2" fmla="*/ 2156346 w 10590663"/>
              <a:gd name="connsiteY2" fmla="*/ 2076810 h 2085757"/>
              <a:gd name="connsiteX3" fmla="*/ 3480179 w 10590663"/>
              <a:gd name="connsiteY3" fmla="*/ 1121467 h 2085757"/>
              <a:gd name="connsiteX4" fmla="*/ 4954137 w 10590663"/>
              <a:gd name="connsiteY4" fmla="*/ 2351 h 2085757"/>
              <a:gd name="connsiteX5" fmla="*/ 6509982 w 10590663"/>
              <a:gd name="connsiteY5" fmla="*/ 1339831 h 2085757"/>
              <a:gd name="connsiteX6" fmla="*/ 7792872 w 10590663"/>
              <a:gd name="connsiteY6" fmla="*/ 1271592 h 2085757"/>
              <a:gd name="connsiteX7" fmla="*/ 9457899 w 10590663"/>
              <a:gd name="connsiteY7" fmla="*/ 43294 h 2085757"/>
              <a:gd name="connsiteX8" fmla="*/ 10590663 w 10590663"/>
              <a:gd name="connsiteY8" fmla="*/ 425431 h 2085757"/>
              <a:gd name="connsiteX0" fmla="*/ 0 w 10590663"/>
              <a:gd name="connsiteY0" fmla="*/ 138828 h 2128264"/>
              <a:gd name="connsiteX1" fmla="*/ 750627 w 10590663"/>
              <a:gd name="connsiteY1" fmla="*/ 425431 h 2128264"/>
              <a:gd name="connsiteX2" fmla="*/ 2156346 w 10590663"/>
              <a:gd name="connsiteY2" fmla="*/ 2076810 h 2128264"/>
              <a:gd name="connsiteX3" fmla="*/ 3480179 w 10590663"/>
              <a:gd name="connsiteY3" fmla="*/ 1121467 h 2128264"/>
              <a:gd name="connsiteX4" fmla="*/ 4954137 w 10590663"/>
              <a:gd name="connsiteY4" fmla="*/ 2351 h 2128264"/>
              <a:gd name="connsiteX5" fmla="*/ 6509982 w 10590663"/>
              <a:gd name="connsiteY5" fmla="*/ 1339831 h 2128264"/>
              <a:gd name="connsiteX6" fmla="*/ 7792872 w 10590663"/>
              <a:gd name="connsiteY6" fmla="*/ 1271592 h 2128264"/>
              <a:gd name="connsiteX7" fmla="*/ 9457899 w 10590663"/>
              <a:gd name="connsiteY7" fmla="*/ 43294 h 2128264"/>
              <a:gd name="connsiteX8" fmla="*/ 10590663 w 10590663"/>
              <a:gd name="connsiteY8" fmla="*/ 425431 h 2128264"/>
              <a:gd name="connsiteX0" fmla="*/ 0 w 10590663"/>
              <a:gd name="connsiteY0" fmla="*/ 137646 h 2026877"/>
              <a:gd name="connsiteX1" fmla="*/ 750627 w 10590663"/>
              <a:gd name="connsiteY1" fmla="*/ 424249 h 2026877"/>
              <a:gd name="connsiteX2" fmla="*/ 1992573 w 10590663"/>
              <a:gd name="connsiteY2" fmla="*/ 1993741 h 2026877"/>
              <a:gd name="connsiteX3" fmla="*/ 3480179 w 10590663"/>
              <a:gd name="connsiteY3" fmla="*/ 1120285 h 2026877"/>
              <a:gd name="connsiteX4" fmla="*/ 4954137 w 10590663"/>
              <a:gd name="connsiteY4" fmla="*/ 1169 h 2026877"/>
              <a:gd name="connsiteX5" fmla="*/ 6509982 w 10590663"/>
              <a:gd name="connsiteY5" fmla="*/ 1338649 h 2026877"/>
              <a:gd name="connsiteX6" fmla="*/ 7792872 w 10590663"/>
              <a:gd name="connsiteY6" fmla="*/ 1270410 h 2026877"/>
              <a:gd name="connsiteX7" fmla="*/ 9457899 w 10590663"/>
              <a:gd name="connsiteY7" fmla="*/ 42112 h 2026877"/>
              <a:gd name="connsiteX8" fmla="*/ 10590663 w 10590663"/>
              <a:gd name="connsiteY8" fmla="*/ 424249 h 2026877"/>
              <a:gd name="connsiteX0" fmla="*/ 0 w 10590663"/>
              <a:gd name="connsiteY0" fmla="*/ 137791 h 2030727"/>
              <a:gd name="connsiteX1" fmla="*/ 750627 w 10590663"/>
              <a:gd name="connsiteY1" fmla="*/ 424394 h 2030727"/>
              <a:gd name="connsiteX2" fmla="*/ 1992573 w 10590663"/>
              <a:gd name="connsiteY2" fmla="*/ 1993886 h 2030727"/>
              <a:gd name="connsiteX3" fmla="*/ 3480179 w 10590663"/>
              <a:gd name="connsiteY3" fmla="*/ 1120430 h 2030727"/>
              <a:gd name="connsiteX4" fmla="*/ 4954137 w 10590663"/>
              <a:gd name="connsiteY4" fmla="*/ 1314 h 2030727"/>
              <a:gd name="connsiteX5" fmla="*/ 6509982 w 10590663"/>
              <a:gd name="connsiteY5" fmla="*/ 1338794 h 2030727"/>
              <a:gd name="connsiteX6" fmla="*/ 7792872 w 10590663"/>
              <a:gd name="connsiteY6" fmla="*/ 1270555 h 2030727"/>
              <a:gd name="connsiteX7" fmla="*/ 9457899 w 10590663"/>
              <a:gd name="connsiteY7" fmla="*/ 42257 h 2030727"/>
              <a:gd name="connsiteX8" fmla="*/ 10590663 w 10590663"/>
              <a:gd name="connsiteY8" fmla="*/ 424394 h 2030727"/>
              <a:gd name="connsiteX0" fmla="*/ 0 w 10590663"/>
              <a:gd name="connsiteY0" fmla="*/ 143769 h 2036705"/>
              <a:gd name="connsiteX1" fmla="*/ 750627 w 10590663"/>
              <a:gd name="connsiteY1" fmla="*/ 430372 h 2036705"/>
              <a:gd name="connsiteX2" fmla="*/ 1992573 w 10590663"/>
              <a:gd name="connsiteY2" fmla="*/ 1999864 h 2036705"/>
              <a:gd name="connsiteX3" fmla="*/ 3480179 w 10590663"/>
              <a:gd name="connsiteY3" fmla="*/ 1126408 h 2036705"/>
              <a:gd name="connsiteX4" fmla="*/ 4954137 w 10590663"/>
              <a:gd name="connsiteY4" fmla="*/ 7292 h 2036705"/>
              <a:gd name="connsiteX5" fmla="*/ 6660107 w 10590663"/>
              <a:gd name="connsiteY5" fmla="*/ 1672318 h 2036705"/>
              <a:gd name="connsiteX6" fmla="*/ 7792872 w 10590663"/>
              <a:gd name="connsiteY6" fmla="*/ 1276533 h 2036705"/>
              <a:gd name="connsiteX7" fmla="*/ 9457899 w 10590663"/>
              <a:gd name="connsiteY7" fmla="*/ 48235 h 2036705"/>
              <a:gd name="connsiteX8" fmla="*/ 10590663 w 10590663"/>
              <a:gd name="connsiteY8" fmla="*/ 430372 h 2036705"/>
              <a:gd name="connsiteX0" fmla="*/ 0 w 10590663"/>
              <a:gd name="connsiteY0" fmla="*/ 150050 h 2042986"/>
              <a:gd name="connsiteX1" fmla="*/ 750627 w 10590663"/>
              <a:gd name="connsiteY1" fmla="*/ 436653 h 2042986"/>
              <a:gd name="connsiteX2" fmla="*/ 1992573 w 10590663"/>
              <a:gd name="connsiteY2" fmla="*/ 2006145 h 2042986"/>
              <a:gd name="connsiteX3" fmla="*/ 3480179 w 10590663"/>
              <a:gd name="connsiteY3" fmla="*/ 1132689 h 2042986"/>
              <a:gd name="connsiteX4" fmla="*/ 4954137 w 10590663"/>
              <a:gd name="connsiteY4" fmla="*/ 13573 h 2042986"/>
              <a:gd name="connsiteX5" fmla="*/ 6660107 w 10590663"/>
              <a:gd name="connsiteY5" fmla="*/ 1678599 h 2042986"/>
              <a:gd name="connsiteX6" fmla="*/ 7820167 w 10590663"/>
              <a:gd name="connsiteY6" fmla="*/ 1514826 h 2042986"/>
              <a:gd name="connsiteX7" fmla="*/ 9457899 w 10590663"/>
              <a:gd name="connsiteY7" fmla="*/ 54516 h 2042986"/>
              <a:gd name="connsiteX8" fmla="*/ 10590663 w 10590663"/>
              <a:gd name="connsiteY8" fmla="*/ 436653 h 2042986"/>
              <a:gd name="connsiteX0" fmla="*/ 0 w 10590663"/>
              <a:gd name="connsiteY0" fmla="*/ 150050 h 2042986"/>
              <a:gd name="connsiteX1" fmla="*/ 750627 w 10590663"/>
              <a:gd name="connsiteY1" fmla="*/ 436653 h 2042986"/>
              <a:gd name="connsiteX2" fmla="*/ 1992573 w 10590663"/>
              <a:gd name="connsiteY2" fmla="*/ 2006145 h 2042986"/>
              <a:gd name="connsiteX3" fmla="*/ 3480179 w 10590663"/>
              <a:gd name="connsiteY3" fmla="*/ 1132689 h 2042986"/>
              <a:gd name="connsiteX4" fmla="*/ 4954137 w 10590663"/>
              <a:gd name="connsiteY4" fmla="*/ 13573 h 2042986"/>
              <a:gd name="connsiteX5" fmla="*/ 6660107 w 10590663"/>
              <a:gd name="connsiteY5" fmla="*/ 1678599 h 2042986"/>
              <a:gd name="connsiteX6" fmla="*/ 9457899 w 10590663"/>
              <a:gd name="connsiteY6" fmla="*/ 54516 h 2042986"/>
              <a:gd name="connsiteX7" fmla="*/ 10590663 w 10590663"/>
              <a:gd name="connsiteY7" fmla="*/ 436653 h 2042986"/>
              <a:gd name="connsiteX0" fmla="*/ 0 w 10590663"/>
              <a:gd name="connsiteY0" fmla="*/ 167366 h 2060302"/>
              <a:gd name="connsiteX1" fmla="*/ 750627 w 10590663"/>
              <a:gd name="connsiteY1" fmla="*/ 453969 h 2060302"/>
              <a:gd name="connsiteX2" fmla="*/ 1992573 w 10590663"/>
              <a:gd name="connsiteY2" fmla="*/ 2023461 h 2060302"/>
              <a:gd name="connsiteX3" fmla="*/ 3480179 w 10590663"/>
              <a:gd name="connsiteY3" fmla="*/ 1150005 h 2060302"/>
              <a:gd name="connsiteX4" fmla="*/ 4954137 w 10590663"/>
              <a:gd name="connsiteY4" fmla="*/ 30889 h 2060302"/>
              <a:gd name="connsiteX5" fmla="*/ 6537278 w 10590663"/>
              <a:gd name="connsiteY5" fmla="*/ 1791450 h 2060302"/>
              <a:gd name="connsiteX6" fmla="*/ 9457899 w 10590663"/>
              <a:gd name="connsiteY6" fmla="*/ 71832 h 2060302"/>
              <a:gd name="connsiteX7" fmla="*/ 10590663 w 10590663"/>
              <a:gd name="connsiteY7" fmla="*/ 453969 h 2060302"/>
              <a:gd name="connsiteX0" fmla="*/ 0 w 10590663"/>
              <a:gd name="connsiteY0" fmla="*/ 172930 h 2065866"/>
              <a:gd name="connsiteX1" fmla="*/ 750627 w 10590663"/>
              <a:gd name="connsiteY1" fmla="*/ 459533 h 2065866"/>
              <a:gd name="connsiteX2" fmla="*/ 1992573 w 10590663"/>
              <a:gd name="connsiteY2" fmla="*/ 2029025 h 2065866"/>
              <a:gd name="connsiteX3" fmla="*/ 3480179 w 10590663"/>
              <a:gd name="connsiteY3" fmla="*/ 1155569 h 2065866"/>
              <a:gd name="connsiteX4" fmla="*/ 4954137 w 10590663"/>
              <a:gd name="connsiteY4" fmla="*/ 36453 h 2065866"/>
              <a:gd name="connsiteX5" fmla="*/ 6810233 w 10590663"/>
              <a:gd name="connsiteY5" fmla="*/ 1878901 h 2065866"/>
              <a:gd name="connsiteX6" fmla="*/ 9457899 w 10590663"/>
              <a:gd name="connsiteY6" fmla="*/ 77396 h 2065866"/>
              <a:gd name="connsiteX7" fmla="*/ 10590663 w 10590663"/>
              <a:gd name="connsiteY7" fmla="*/ 459533 h 2065866"/>
              <a:gd name="connsiteX0" fmla="*/ 0 w 10590663"/>
              <a:gd name="connsiteY0" fmla="*/ 187934 h 2112288"/>
              <a:gd name="connsiteX1" fmla="*/ 750627 w 10590663"/>
              <a:gd name="connsiteY1" fmla="*/ 474537 h 2112288"/>
              <a:gd name="connsiteX2" fmla="*/ 1992573 w 10590663"/>
              <a:gd name="connsiteY2" fmla="*/ 2044029 h 2112288"/>
              <a:gd name="connsiteX3" fmla="*/ 3480179 w 10590663"/>
              <a:gd name="connsiteY3" fmla="*/ 1170573 h 2112288"/>
              <a:gd name="connsiteX4" fmla="*/ 4954137 w 10590663"/>
              <a:gd name="connsiteY4" fmla="*/ 51457 h 2112288"/>
              <a:gd name="connsiteX5" fmla="*/ 7588156 w 10590663"/>
              <a:gd name="connsiteY5" fmla="*/ 2112269 h 2112288"/>
              <a:gd name="connsiteX6" fmla="*/ 9457899 w 10590663"/>
              <a:gd name="connsiteY6" fmla="*/ 92400 h 2112288"/>
              <a:gd name="connsiteX7" fmla="*/ 10590663 w 10590663"/>
              <a:gd name="connsiteY7" fmla="*/ 474537 h 2112288"/>
              <a:gd name="connsiteX0" fmla="*/ 0 w 10590663"/>
              <a:gd name="connsiteY0" fmla="*/ 187934 h 2112445"/>
              <a:gd name="connsiteX1" fmla="*/ 750627 w 10590663"/>
              <a:gd name="connsiteY1" fmla="*/ 474537 h 2112445"/>
              <a:gd name="connsiteX2" fmla="*/ 1992573 w 10590663"/>
              <a:gd name="connsiteY2" fmla="*/ 2044029 h 2112445"/>
              <a:gd name="connsiteX3" fmla="*/ 3480179 w 10590663"/>
              <a:gd name="connsiteY3" fmla="*/ 1170573 h 2112445"/>
              <a:gd name="connsiteX4" fmla="*/ 4954137 w 10590663"/>
              <a:gd name="connsiteY4" fmla="*/ 51457 h 2112445"/>
              <a:gd name="connsiteX5" fmla="*/ 7588156 w 10590663"/>
              <a:gd name="connsiteY5" fmla="*/ 2112269 h 2112445"/>
              <a:gd name="connsiteX6" fmla="*/ 9457899 w 10590663"/>
              <a:gd name="connsiteY6" fmla="*/ 92400 h 2112445"/>
              <a:gd name="connsiteX7" fmla="*/ 10590663 w 10590663"/>
              <a:gd name="connsiteY7" fmla="*/ 474537 h 2112445"/>
              <a:gd name="connsiteX0" fmla="*/ 0 w 10590663"/>
              <a:gd name="connsiteY0" fmla="*/ 187934 h 2112445"/>
              <a:gd name="connsiteX1" fmla="*/ 750627 w 10590663"/>
              <a:gd name="connsiteY1" fmla="*/ 474537 h 2112445"/>
              <a:gd name="connsiteX2" fmla="*/ 1992573 w 10590663"/>
              <a:gd name="connsiteY2" fmla="*/ 2044029 h 2112445"/>
              <a:gd name="connsiteX3" fmla="*/ 3480179 w 10590663"/>
              <a:gd name="connsiteY3" fmla="*/ 1170573 h 2112445"/>
              <a:gd name="connsiteX4" fmla="*/ 4954137 w 10590663"/>
              <a:gd name="connsiteY4" fmla="*/ 51457 h 2112445"/>
              <a:gd name="connsiteX5" fmla="*/ 7588156 w 10590663"/>
              <a:gd name="connsiteY5" fmla="*/ 2112269 h 2112445"/>
              <a:gd name="connsiteX6" fmla="*/ 9457899 w 10590663"/>
              <a:gd name="connsiteY6" fmla="*/ 92400 h 2112445"/>
              <a:gd name="connsiteX7" fmla="*/ 10590663 w 10590663"/>
              <a:gd name="connsiteY7" fmla="*/ 474537 h 2112445"/>
              <a:gd name="connsiteX0" fmla="*/ 0 w 10590663"/>
              <a:gd name="connsiteY0" fmla="*/ 230046 h 2154557"/>
              <a:gd name="connsiteX1" fmla="*/ 750627 w 10590663"/>
              <a:gd name="connsiteY1" fmla="*/ 516649 h 2154557"/>
              <a:gd name="connsiteX2" fmla="*/ 1992573 w 10590663"/>
              <a:gd name="connsiteY2" fmla="*/ 2086141 h 2154557"/>
              <a:gd name="connsiteX3" fmla="*/ 3480179 w 10590663"/>
              <a:gd name="connsiteY3" fmla="*/ 1212685 h 2154557"/>
              <a:gd name="connsiteX4" fmla="*/ 5008728 w 10590663"/>
              <a:gd name="connsiteY4" fmla="*/ 11682 h 2154557"/>
              <a:gd name="connsiteX5" fmla="*/ 7588156 w 10590663"/>
              <a:gd name="connsiteY5" fmla="*/ 2154381 h 2154557"/>
              <a:gd name="connsiteX6" fmla="*/ 9457899 w 10590663"/>
              <a:gd name="connsiteY6" fmla="*/ 134512 h 2154557"/>
              <a:gd name="connsiteX7" fmla="*/ 10590663 w 10590663"/>
              <a:gd name="connsiteY7" fmla="*/ 516649 h 2154557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1992573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59607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0663" h="2142924">
                <a:moveTo>
                  <a:pt x="0" y="218413"/>
                </a:moveTo>
                <a:cubicBezTo>
                  <a:pt x="243385" y="215001"/>
                  <a:pt x="509516" y="195668"/>
                  <a:pt x="750627" y="559607"/>
                </a:cubicBezTo>
                <a:cubicBezTo>
                  <a:pt x="991738" y="923546"/>
                  <a:pt x="1473959" y="2167768"/>
                  <a:pt x="2183642" y="2074508"/>
                </a:cubicBezTo>
                <a:cubicBezTo>
                  <a:pt x="2893326" y="1981248"/>
                  <a:pt x="4107976" y="-11324"/>
                  <a:pt x="5008728" y="49"/>
                </a:cubicBezTo>
                <a:cubicBezTo>
                  <a:pt x="5909480" y="11422"/>
                  <a:pt x="6846627" y="2122276"/>
                  <a:pt x="7588156" y="2142748"/>
                </a:cubicBezTo>
                <a:cubicBezTo>
                  <a:pt x="8329685" y="2163220"/>
                  <a:pt x="8957481" y="395834"/>
                  <a:pt x="9457899" y="122879"/>
                </a:cubicBezTo>
                <a:cubicBezTo>
                  <a:pt x="9958317" y="-150076"/>
                  <a:pt x="10257430" y="243434"/>
                  <a:pt x="10590663" y="505016"/>
                </a:cubicBezTo>
              </a:path>
            </a:pathLst>
          </a:cu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0939" y="5275264"/>
            <a:ext cx="213378" cy="105469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268" y="4876290"/>
            <a:ext cx="21337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6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83432" y="449712"/>
            <a:ext cx="10945216" cy="5519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5400" b="1" dirty="0">
                <a:solidFill>
                  <a:srgbClr val="C00000"/>
                </a:solidFill>
                <a:latin typeface="Book Antiqua" panose="02040602050305030304" pitchFamily="18" charset="0"/>
              </a:rPr>
              <a:t>Crise dos geradores termelétricos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4220" y="1938427"/>
            <a:ext cx="12233145" cy="749253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50764" y="2096557"/>
            <a:ext cx="99574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altLang="pt-BR" b="1" kern="0" dirty="0">
                <a:solidFill>
                  <a:srgbClr val="000000"/>
                </a:solidFill>
                <a:latin typeface="Book Antiqua"/>
              </a:rPr>
              <a:t>Exposição ao MCP dos geradores termelétricos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3539" y="636782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25930" y="3245037"/>
            <a:ext cx="9892844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rgbClr val="000000"/>
                </a:solidFill>
                <a:latin typeface="Book Antiqua"/>
              </a:rPr>
              <a:t>Elevadas obrigações contratuais de térmicas contratadas em leilões:</a:t>
            </a:r>
          </a:p>
          <a:p>
            <a:pPr marL="1028700" lvl="1" indent="-571500" algn="just"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rgbClr val="000000"/>
                </a:solidFill>
                <a:latin typeface="Book Antiqua"/>
              </a:rPr>
              <a:t>Atrasos na entrada em operação;</a:t>
            </a:r>
          </a:p>
          <a:p>
            <a:pPr marL="1028700" lvl="1" indent="-571500" algn="just"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rgbClr val="000000"/>
                </a:solidFill>
                <a:latin typeface="Book Antiqua"/>
              </a:rPr>
              <a:t>Geração abaixo da obrigação de entrega de energia.</a:t>
            </a:r>
          </a:p>
          <a:p>
            <a:pPr marL="571500" lvl="0" indent="-571500" algn="just">
              <a:buClrTx/>
              <a:buSzPct val="75000"/>
              <a:buFont typeface="Wingdings" panose="05000000000000000000" pitchFamily="2" charset="2"/>
              <a:buChar char="§"/>
            </a:pPr>
            <a:endParaRPr lang="pt-BR" altLang="pt-BR" sz="2400" kern="0" dirty="0">
              <a:solidFill>
                <a:srgbClr val="000000"/>
              </a:solidFill>
              <a:latin typeface="Book Antiqua"/>
            </a:endParaRPr>
          </a:p>
          <a:p>
            <a:pPr marL="571500" lvl="0" indent="-571500" algn="just"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rgbClr val="000000"/>
                </a:solidFill>
                <a:latin typeface="Book Antiqua"/>
              </a:rPr>
              <a:t>Atrasos causaram prejuízos relevantes para algumas térmicas durante o período com PLD teto;</a:t>
            </a:r>
          </a:p>
          <a:p>
            <a:pPr marL="571500" lvl="0" indent="-571500" algn="just">
              <a:buClrTx/>
              <a:buSzPct val="75000"/>
              <a:buFont typeface="Wingdings" panose="05000000000000000000" pitchFamily="2" charset="2"/>
              <a:buChar char="§"/>
            </a:pPr>
            <a:endParaRPr lang="pt-BR" altLang="pt-BR" kern="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9" name="Retângulo 6">
            <a:extLst>
              <a:ext uri="{FF2B5EF4-FFF2-40B4-BE49-F238E27FC236}">
                <a16:creationId xmlns:a16="http://schemas.microsoft.com/office/drawing/2014/main" id="{9CFE00A0-FCC4-4D06-829A-4B163213AA45}"/>
              </a:ext>
            </a:extLst>
          </p:cNvPr>
          <p:cNvSpPr/>
          <p:nvPr/>
        </p:nvSpPr>
        <p:spPr>
          <a:xfrm>
            <a:off x="154528" y="0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96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508" name="Picture 4" descr="Related image">
            <a:extLst>
              <a:ext uri="{FF2B5EF4-FFF2-40B4-BE49-F238E27FC236}">
                <a16:creationId xmlns:a16="http://schemas.microsoft.com/office/drawing/2014/main" id="{6BB042F8-FF05-4BF7-99FA-12C0B9837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286" y="1438732"/>
            <a:ext cx="1793362" cy="16882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6060410-699A-462E-9C20-3759961AC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7840" y="1412573"/>
            <a:ext cx="422500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90005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3539" y="636782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37473" y="2875731"/>
            <a:ext cx="99681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304800" algn="just">
              <a:spcBef>
                <a:spcPts val="0"/>
              </a:spcBef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000" kern="0" dirty="0">
                <a:solidFill>
                  <a:srgbClr val="000000"/>
                </a:solidFill>
                <a:latin typeface="Book Antiqua"/>
              </a:rPr>
              <a:t>Indisponibilidade:</a:t>
            </a:r>
          </a:p>
          <a:p>
            <a:pPr marL="1028700" lvl="2" indent="-304800" algn="just">
              <a:spcBef>
                <a:spcPts val="0"/>
              </a:spcBef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000" kern="0" dirty="0">
                <a:solidFill>
                  <a:srgbClr val="000000"/>
                </a:solidFill>
                <a:latin typeface="Book Antiqua"/>
              </a:rPr>
              <a:t>Início da operação (curva da banheira);</a:t>
            </a:r>
          </a:p>
          <a:p>
            <a:pPr marL="1028700" lvl="2" indent="-304800" algn="just">
              <a:spcBef>
                <a:spcPts val="0"/>
              </a:spcBef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000" kern="0" dirty="0">
                <a:solidFill>
                  <a:srgbClr val="000000"/>
                </a:solidFill>
                <a:latin typeface="Book Antiqua"/>
              </a:rPr>
              <a:t>Térmicas a óleo diesel e comb. devido a geração contínua;</a:t>
            </a:r>
          </a:p>
          <a:p>
            <a:pPr marL="571500" lvl="0" indent="-304800" algn="just">
              <a:spcBef>
                <a:spcPts val="0"/>
              </a:spcBef>
              <a:buClrTx/>
              <a:buSzPct val="75000"/>
              <a:buFont typeface="Wingdings" panose="05000000000000000000" pitchFamily="2" charset="2"/>
              <a:buChar char="§"/>
            </a:pPr>
            <a:endParaRPr lang="pt-BR" altLang="pt-BR" sz="2000" kern="0" dirty="0">
              <a:solidFill>
                <a:srgbClr val="000000"/>
              </a:solidFill>
              <a:latin typeface="Book Antiqua"/>
            </a:endParaRPr>
          </a:p>
          <a:p>
            <a:pPr marL="571500" lvl="0" indent="-304800" algn="just">
              <a:spcBef>
                <a:spcPts val="0"/>
              </a:spcBef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000" kern="0" dirty="0">
                <a:solidFill>
                  <a:srgbClr val="000000"/>
                </a:solidFill>
                <a:latin typeface="Book Antiqua"/>
              </a:rPr>
              <a:t>Regra contratual de entrega de energia não era clara (se o horizonte era horário ou de 60 meses);</a:t>
            </a:r>
          </a:p>
          <a:p>
            <a:pPr marL="571500" lvl="0" indent="-304800" algn="just">
              <a:spcBef>
                <a:spcPts val="0"/>
              </a:spcBef>
              <a:buClrTx/>
              <a:buSzPct val="75000"/>
              <a:buFont typeface="Wingdings" panose="05000000000000000000" pitchFamily="2" charset="2"/>
              <a:buChar char="§"/>
            </a:pPr>
            <a:endParaRPr lang="pt-BR" altLang="pt-BR" sz="2000" kern="0" dirty="0">
              <a:solidFill>
                <a:srgbClr val="000000"/>
              </a:solidFill>
              <a:latin typeface="Book Antiqua"/>
            </a:endParaRPr>
          </a:p>
          <a:p>
            <a:pPr marL="571500" indent="-304800" algn="just">
              <a:spcBef>
                <a:spcPts val="0"/>
              </a:spcBef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000" kern="0" dirty="0">
                <a:solidFill>
                  <a:srgbClr val="000000"/>
                </a:solidFill>
                <a:latin typeface="Book Antiqua"/>
              </a:rPr>
              <a:t>Horizonte horário teria efeito catastrófico para algumas térmicas, mas ANEEL entendia que era o horizonte correto;</a:t>
            </a:r>
          </a:p>
          <a:p>
            <a:pPr marL="571500" lvl="0" indent="-304800" algn="just">
              <a:spcBef>
                <a:spcPts val="0"/>
              </a:spcBef>
              <a:buClrTx/>
              <a:buSzPct val="75000"/>
              <a:buFont typeface="Wingdings" panose="05000000000000000000" pitchFamily="2" charset="2"/>
              <a:buChar char="§"/>
            </a:pPr>
            <a:endParaRPr lang="pt-BR" altLang="pt-BR" sz="2000" kern="0" dirty="0">
              <a:solidFill>
                <a:srgbClr val="000000"/>
              </a:solidFill>
              <a:latin typeface="Book Antiqua"/>
            </a:endParaRPr>
          </a:p>
          <a:p>
            <a:pPr marL="571500" lvl="0" indent="-304800" algn="just">
              <a:spcBef>
                <a:spcPts val="0"/>
              </a:spcBef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000" kern="0" dirty="0">
                <a:solidFill>
                  <a:srgbClr val="000000"/>
                </a:solidFill>
                <a:latin typeface="Book Antiqua"/>
              </a:rPr>
              <a:t>Ampla </a:t>
            </a:r>
            <a:r>
              <a:rPr lang="pt-BR" altLang="pt-BR" sz="2000" kern="0" dirty="0" err="1">
                <a:solidFill>
                  <a:srgbClr val="000000"/>
                </a:solidFill>
                <a:latin typeface="Book Antiqua"/>
              </a:rPr>
              <a:t>judicialização</a:t>
            </a:r>
            <a:r>
              <a:rPr lang="pt-BR" altLang="pt-BR" sz="2000" kern="0" dirty="0">
                <a:solidFill>
                  <a:srgbClr val="000000"/>
                </a:solidFill>
                <a:latin typeface="Book Antiqua"/>
              </a:rPr>
              <a:t> da questão.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9533FB5D-415D-479A-9D8C-7BC8CD757871}"/>
              </a:ext>
            </a:extLst>
          </p:cNvPr>
          <p:cNvSpPr txBox="1">
            <a:spLocks/>
          </p:cNvSpPr>
          <p:nvPr/>
        </p:nvSpPr>
        <p:spPr>
          <a:xfrm>
            <a:off x="983432" y="247641"/>
            <a:ext cx="10945216" cy="5519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5400" b="1" dirty="0">
                <a:solidFill>
                  <a:srgbClr val="C00000"/>
                </a:solidFill>
                <a:latin typeface="Book Antiqua" panose="02040602050305030304" pitchFamily="18" charset="0"/>
              </a:rPr>
              <a:t>Crise dos geradores termelétricos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EADAFC0-CCE7-46E4-B592-BED5A78AB4C6}"/>
              </a:ext>
            </a:extLst>
          </p:cNvPr>
          <p:cNvSpPr/>
          <p:nvPr/>
        </p:nvSpPr>
        <p:spPr>
          <a:xfrm>
            <a:off x="-44220" y="1736356"/>
            <a:ext cx="12233145" cy="749253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66BC222-0A97-4B66-87AE-32578A488BF4}"/>
              </a:ext>
            </a:extLst>
          </p:cNvPr>
          <p:cNvSpPr/>
          <p:nvPr/>
        </p:nvSpPr>
        <p:spPr>
          <a:xfrm>
            <a:off x="450764" y="1894486"/>
            <a:ext cx="99574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altLang="pt-BR" b="1" kern="0" dirty="0">
                <a:solidFill>
                  <a:srgbClr val="000000"/>
                </a:solidFill>
                <a:latin typeface="Book Antiqua"/>
              </a:rPr>
              <a:t>Exposição ao MCP dos geradores termelétricos</a:t>
            </a:r>
          </a:p>
        </p:txBody>
      </p:sp>
      <p:sp>
        <p:nvSpPr>
          <p:cNvPr id="21" name="Retângulo 6">
            <a:extLst>
              <a:ext uri="{FF2B5EF4-FFF2-40B4-BE49-F238E27FC236}">
                <a16:creationId xmlns:a16="http://schemas.microsoft.com/office/drawing/2014/main" id="{99AA24AD-6E00-4D1A-8950-41C79551E78C}"/>
              </a:ext>
            </a:extLst>
          </p:cNvPr>
          <p:cNvSpPr/>
          <p:nvPr/>
        </p:nvSpPr>
        <p:spPr>
          <a:xfrm>
            <a:off x="154528" y="-202071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96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2" name="Picture 4" descr="Related image">
            <a:extLst>
              <a:ext uri="{FF2B5EF4-FFF2-40B4-BE49-F238E27FC236}">
                <a16:creationId xmlns:a16="http://schemas.microsoft.com/office/drawing/2014/main" id="{99B6AF3E-081A-4284-BE9C-64AAD4E92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286" y="1236661"/>
            <a:ext cx="1793362" cy="16882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A48CF97F-A702-44A5-A3D9-EB30006C2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7840" y="1210502"/>
            <a:ext cx="422500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97544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11058" y="522037"/>
            <a:ext cx="12233145" cy="1040859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100126" y="641401"/>
            <a:ext cx="2892408" cy="825857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Sumário</a:t>
            </a:r>
          </a:p>
        </p:txBody>
      </p:sp>
      <p:sp>
        <p:nvSpPr>
          <p:cNvPr id="7" name="Retângulo 6"/>
          <p:cNvSpPr/>
          <p:nvPr/>
        </p:nvSpPr>
        <p:spPr>
          <a:xfrm>
            <a:off x="515268" y="1937117"/>
            <a:ext cx="1199602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altLang="pt-BR" sz="2800" dirty="0">
                <a:solidFill>
                  <a:schemeClr val="bg2">
                    <a:lumMod val="90000"/>
                  </a:schemeClr>
                </a:solidFill>
              </a:rPr>
              <a:t>Condições para a crise</a:t>
            </a:r>
          </a:p>
          <a:p>
            <a:pPr marL="514350" lvl="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altLang="pt-BR" sz="2800" dirty="0">
                <a:solidFill>
                  <a:schemeClr val="bg2">
                    <a:lumMod val="90000"/>
                  </a:schemeClr>
                </a:solidFill>
              </a:rPr>
              <a:t>Crise no segmento de distribuição</a:t>
            </a:r>
          </a:p>
          <a:p>
            <a:pPr marL="51435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altLang="pt-BR" sz="2800" dirty="0">
                <a:solidFill>
                  <a:schemeClr val="bg2">
                    <a:lumMod val="90000"/>
                  </a:schemeClr>
                </a:solidFill>
              </a:rPr>
              <a:t>Crise dos geradores termelétricos</a:t>
            </a:r>
          </a:p>
          <a:p>
            <a:pPr marL="514350" lvl="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sz="2800" b="1" dirty="0">
                <a:solidFill>
                  <a:srgbClr val="005490"/>
                </a:solidFill>
              </a:rPr>
              <a:t>Crise dos geradores hidrelétricos - GSF</a:t>
            </a:r>
          </a:p>
          <a:p>
            <a:pPr marL="514350" lvl="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altLang="pt-BR" sz="2800" dirty="0">
                <a:solidFill>
                  <a:schemeClr val="bg2">
                    <a:lumMod val="90000"/>
                  </a:schemeClr>
                </a:solidFill>
              </a:rPr>
              <a:t>Conclusões</a:t>
            </a:r>
            <a:endParaRPr lang="pt-BR" sz="2800" dirty="0">
              <a:solidFill>
                <a:schemeClr val="bg2">
                  <a:lumMod val="90000"/>
                </a:schemeClr>
              </a:solidFill>
            </a:endParaRPr>
          </a:p>
          <a:p>
            <a:pPr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</a:pPr>
            <a:endParaRPr lang="pt-BR" altLang="pt-BR" sz="2800" b="1" dirty="0">
              <a:solidFill>
                <a:srgbClr val="005490"/>
              </a:solidFill>
            </a:endParaRPr>
          </a:p>
          <a:p>
            <a:pPr marL="51435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endParaRPr lang="pt-BR" altLang="pt-BR" sz="2800" b="1" dirty="0">
              <a:solidFill>
                <a:srgbClr val="005490"/>
              </a:solidFill>
            </a:endParaRPr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627566" y="829308"/>
            <a:ext cx="180131" cy="608490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335137" y="255110"/>
            <a:ext cx="360263" cy="957635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49"/>
          <p:cNvSpPr/>
          <p:nvPr/>
        </p:nvSpPr>
        <p:spPr>
          <a:xfrm>
            <a:off x="-11059" y="5474195"/>
            <a:ext cx="12195017" cy="1352125"/>
          </a:xfrm>
          <a:custGeom>
            <a:avLst/>
            <a:gdLst>
              <a:gd name="connsiteX0" fmla="*/ 0 w 10590663"/>
              <a:gd name="connsiteY0" fmla="*/ 135093 h 1909886"/>
              <a:gd name="connsiteX1" fmla="*/ 750627 w 10590663"/>
              <a:gd name="connsiteY1" fmla="*/ 421696 h 1909886"/>
              <a:gd name="connsiteX2" fmla="*/ 1583140 w 10590663"/>
              <a:gd name="connsiteY2" fmla="*/ 1895654 h 1909886"/>
              <a:gd name="connsiteX3" fmla="*/ 3480179 w 10590663"/>
              <a:gd name="connsiteY3" fmla="*/ 1117732 h 1909886"/>
              <a:gd name="connsiteX4" fmla="*/ 5199797 w 10590663"/>
              <a:gd name="connsiteY4" fmla="*/ 271571 h 1909886"/>
              <a:gd name="connsiteX5" fmla="*/ 6509982 w 10590663"/>
              <a:gd name="connsiteY5" fmla="*/ 1336096 h 1909886"/>
              <a:gd name="connsiteX6" fmla="*/ 7792872 w 10590663"/>
              <a:gd name="connsiteY6" fmla="*/ 1267857 h 1909886"/>
              <a:gd name="connsiteX7" fmla="*/ 9457899 w 10590663"/>
              <a:gd name="connsiteY7" fmla="*/ 39559 h 1909886"/>
              <a:gd name="connsiteX8" fmla="*/ 10590663 w 10590663"/>
              <a:gd name="connsiteY8" fmla="*/ 421696 h 1909886"/>
              <a:gd name="connsiteX0" fmla="*/ 0 w 10590663"/>
              <a:gd name="connsiteY0" fmla="*/ 135093 h 1913453"/>
              <a:gd name="connsiteX1" fmla="*/ 750627 w 10590663"/>
              <a:gd name="connsiteY1" fmla="*/ 421696 h 1913453"/>
              <a:gd name="connsiteX2" fmla="*/ 1583140 w 10590663"/>
              <a:gd name="connsiteY2" fmla="*/ 1895654 h 1913453"/>
              <a:gd name="connsiteX3" fmla="*/ 3480179 w 10590663"/>
              <a:gd name="connsiteY3" fmla="*/ 1117732 h 1913453"/>
              <a:gd name="connsiteX4" fmla="*/ 5199797 w 10590663"/>
              <a:gd name="connsiteY4" fmla="*/ 271571 h 1913453"/>
              <a:gd name="connsiteX5" fmla="*/ 6509982 w 10590663"/>
              <a:gd name="connsiteY5" fmla="*/ 1336096 h 1913453"/>
              <a:gd name="connsiteX6" fmla="*/ 7792872 w 10590663"/>
              <a:gd name="connsiteY6" fmla="*/ 1267857 h 1913453"/>
              <a:gd name="connsiteX7" fmla="*/ 9457899 w 10590663"/>
              <a:gd name="connsiteY7" fmla="*/ 39559 h 1913453"/>
              <a:gd name="connsiteX8" fmla="*/ 10590663 w 10590663"/>
              <a:gd name="connsiteY8" fmla="*/ 421696 h 1913453"/>
              <a:gd name="connsiteX0" fmla="*/ 0 w 10590663"/>
              <a:gd name="connsiteY0" fmla="*/ 135093 h 2084863"/>
              <a:gd name="connsiteX1" fmla="*/ 750627 w 10590663"/>
              <a:gd name="connsiteY1" fmla="*/ 421696 h 2084863"/>
              <a:gd name="connsiteX2" fmla="*/ 2156346 w 10590663"/>
              <a:gd name="connsiteY2" fmla="*/ 2073075 h 2084863"/>
              <a:gd name="connsiteX3" fmla="*/ 3480179 w 10590663"/>
              <a:gd name="connsiteY3" fmla="*/ 1117732 h 2084863"/>
              <a:gd name="connsiteX4" fmla="*/ 5199797 w 10590663"/>
              <a:gd name="connsiteY4" fmla="*/ 271571 h 2084863"/>
              <a:gd name="connsiteX5" fmla="*/ 6509982 w 10590663"/>
              <a:gd name="connsiteY5" fmla="*/ 1336096 h 2084863"/>
              <a:gd name="connsiteX6" fmla="*/ 7792872 w 10590663"/>
              <a:gd name="connsiteY6" fmla="*/ 1267857 h 2084863"/>
              <a:gd name="connsiteX7" fmla="*/ 9457899 w 10590663"/>
              <a:gd name="connsiteY7" fmla="*/ 39559 h 2084863"/>
              <a:gd name="connsiteX8" fmla="*/ 10590663 w 10590663"/>
              <a:gd name="connsiteY8" fmla="*/ 421696 h 2084863"/>
              <a:gd name="connsiteX0" fmla="*/ 0 w 10590663"/>
              <a:gd name="connsiteY0" fmla="*/ 135093 h 2076788"/>
              <a:gd name="connsiteX1" fmla="*/ 750627 w 10590663"/>
              <a:gd name="connsiteY1" fmla="*/ 421696 h 2076788"/>
              <a:gd name="connsiteX2" fmla="*/ 2156346 w 10590663"/>
              <a:gd name="connsiteY2" fmla="*/ 2073075 h 2076788"/>
              <a:gd name="connsiteX3" fmla="*/ 3480179 w 10590663"/>
              <a:gd name="connsiteY3" fmla="*/ 1117732 h 2076788"/>
              <a:gd name="connsiteX4" fmla="*/ 5199797 w 10590663"/>
              <a:gd name="connsiteY4" fmla="*/ 271571 h 2076788"/>
              <a:gd name="connsiteX5" fmla="*/ 6509982 w 10590663"/>
              <a:gd name="connsiteY5" fmla="*/ 1336096 h 2076788"/>
              <a:gd name="connsiteX6" fmla="*/ 7792872 w 10590663"/>
              <a:gd name="connsiteY6" fmla="*/ 1267857 h 2076788"/>
              <a:gd name="connsiteX7" fmla="*/ 9457899 w 10590663"/>
              <a:gd name="connsiteY7" fmla="*/ 39559 h 2076788"/>
              <a:gd name="connsiteX8" fmla="*/ 10590663 w 10590663"/>
              <a:gd name="connsiteY8" fmla="*/ 421696 h 2076788"/>
              <a:gd name="connsiteX0" fmla="*/ 0 w 10590663"/>
              <a:gd name="connsiteY0" fmla="*/ 137664 h 2079589"/>
              <a:gd name="connsiteX1" fmla="*/ 750627 w 10590663"/>
              <a:gd name="connsiteY1" fmla="*/ 424267 h 2079589"/>
              <a:gd name="connsiteX2" fmla="*/ 2156346 w 10590663"/>
              <a:gd name="connsiteY2" fmla="*/ 2075646 h 2079589"/>
              <a:gd name="connsiteX3" fmla="*/ 3480179 w 10590663"/>
              <a:gd name="connsiteY3" fmla="*/ 1120303 h 2079589"/>
              <a:gd name="connsiteX4" fmla="*/ 4954137 w 10590663"/>
              <a:gd name="connsiteY4" fmla="*/ 1187 h 2079589"/>
              <a:gd name="connsiteX5" fmla="*/ 6509982 w 10590663"/>
              <a:gd name="connsiteY5" fmla="*/ 1338667 h 2079589"/>
              <a:gd name="connsiteX6" fmla="*/ 7792872 w 10590663"/>
              <a:gd name="connsiteY6" fmla="*/ 1270428 h 2079589"/>
              <a:gd name="connsiteX7" fmla="*/ 9457899 w 10590663"/>
              <a:gd name="connsiteY7" fmla="*/ 42130 h 2079589"/>
              <a:gd name="connsiteX8" fmla="*/ 10590663 w 10590663"/>
              <a:gd name="connsiteY8" fmla="*/ 424267 h 2079589"/>
              <a:gd name="connsiteX0" fmla="*/ 0 w 10590663"/>
              <a:gd name="connsiteY0" fmla="*/ 138110 h 2081831"/>
              <a:gd name="connsiteX1" fmla="*/ 750627 w 10590663"/>
              <a:gd name="connsiteY1" fmla="*/ 424713 h 2081831"/>
              <a:gd name="connsiteX2" fmla="*/ 2156346 w 10590663"/>
              <a:gd name="connsiteY2" fmla="*/ 2076092 h 2081831"/>
              <a:gd name="connsiteX3" fmla="*/ 3480179 w 10590663"/>
              <a:gd name="connsiteY3" fmla="*/ 1120749 h 2081831"/>
              <a:gd name="connsiteX4" fmla="*/ 4954137 w 10590663"/>
              <a:gd name="connsiteY4" fmla="*/ 1633 h 2081831"/>
              <a:gd name="connsiteX5" fmla="*/ 6509982 w 10590663"/>
              <a:gd name="connsiteY5" fmla="*/ 1339113 h 2081831"/>
              <a:gd name="connsiteX6" fmla="*/ 7792872 w 10590663"/>
              <a:gd name="connsiteY6" fmla="*/ 1270874 h 2081831"/>
              <a:gd name="connsiteX7" fmla="*/ 9457899 w 10590663"/>
              <a:gd name="connsiteY7" fmla="*/ 42576 h 2081831"/>
              <a:gd name="connsiteX8" fmla="*/ 10590663 w 10590663"/>
              <a:gd name="connsiteY8" fmla="*/ 424713 h 2081831"/>
              <a:gd name="connsiteX0" fmla="*/ 0 w 10590663"/>
              <a:gd name="connsiteY0" fmla="*/ 138828 h 2085757"/>
              <a:gd name="connsiteX1" fmla="*/ 750627 w 10590663"/>
              <a:gd name="connsiteY1" fmla="*/ 425431 h 2085757"/>
              <a:gd name="connsiteX2" fmla="*/ 2156346 w 10590663"/>
              <a:gd name="connsiteY2" fmla="*/ 2076810 h 2085757"/>
              <a:gd name="connsiteX3" fmla="*/ 3480179 w 10590663"/>
              <a:gd name="connsiteY3" fmla="*/ 1121467 h 2085757"/>
              <a:gd name="connsiteX4" fmla="*/ 4954137 w 10590663"/>
              <a:gd name="connsiteY4" fmla="*/ 2351 h 2085757"/>
              <a:gd name="connsiteX5" fmla="*/ 6509982 w 10590663"/>
              <a:gd name="connsiteY5" fmla="*/ 1339831 h 2085757"/>
              <a:gd name="connsiteX6" fmla="*/ 7792872 w 10590663"/>
              <a:gd name="connsiteY6" fmla="*/ 1271592 h 2085757"/>
              <a:gd name="connsiteX7" fmla="*/ 9457899 w 10590663"/>
              <a:gd name="connsiteY7" fmla="*/ 43294 h 2085757"/>
              <a:gd name="connsiteX8" fmla="*/ 10590663 w 10590663"/>
              <a:gd name="connsiteY8" fmla="*/ 425431 h 2085757"/>
              <a:gd name="connsiteX0" fmla="*/ 0 w 10590663"/>
              <a:gd name="connsiteY0" fmla="*/ 138828 h 2128264"/>
              <a:gd name="connsiteX1" fmla="*/ 750627 w 10590663"/>
              <a:gd name="connsiteY1" fmla="*/ 425431 h 2128264"/>
              <a:gd name="connsiteX2" fmla="*/ 2156346 w 10590663"/>
              <a:gd name="connsiteY2" fmla="*/ 2076810 h 2128264"/>
              <a:gd name="connsiteX3" fmla="*/ 3480179 w 10590663"/>
              <a:gd name="connsiteY3" fmla="*/ 1121467 h 2128264"/>
              <a:gd name="connsiteX4" fmla="*/ 4954137 w 10590663"/>
              <a:gd name="connsiteY4" fmla="*/ 2351 h 2128264"/>
              <a:gd name="connsiteX5" fmla="*/ 6509982 w 10590663"/>
              <a:gd name="connsiteY5" fmla="*/ 1339831 h 2128264"/>
              <a:gd name="connsiteX6" fmla="*/ 7792872 w 10590663"/>
              <a:gd name="connsiteY6" fmla="*/ 1271592 h 2128264"/>
              <a:gd name="connsiteX7" fmla="*/ 9457899 w 10590663"/>
              <a:gd name="connsiteY7" fmla="*/ 43294 h 2128264"/>
              <a:gd name="connsiteX8" fmla="*/ 10590663 w 10590663"/>
              <a:gd name="connsiteY8" fmla="*/ 425431 h 2128264"/>
              <a:gd name="connsiteX0" fmla="*/ 0 w 10590663"/>
              <a:gd name="connsiteY0" fmla="*/ 137646 h 2026877"/>
              <a:gd name="connsiteX1" fmla="*/ 750627 w 10590663"/>
              <a:gd name="connsiteY1" fmla="*/ 424249 h 2026877"/>
              <a:gd name="connsiteX2" fmla="*/ 1992573 w 10590663"/>
              <a:gd name="connsiteY2" fmla="*/ 1993741 h 2026877"/>
              <a:gd name="connsiteX3" fmla="*/ 3480179 w 10590663"/>
              <a:gd name="connsiteY3" fmla="*/ 1120285 h 2026877"/>
              <a:gd name="connsiteX4" fmla="*/ 4954137 w 10590663"/>
              <a:gd name="connsiteY4" fmla="*/ 1169 h 2026877"/>
              <a:gd name="connsiteX5" fmla="*/ 6509982 w 10590663"/>
              <a:gd name="connsiteY5" fmla="*/ 1338649 h 2026877"/>
              <a:gd name="connsiteX6" fmla="*/ 7792872 w 10590663"/>
              <a:gd name="connsiteY6" fmla="*/ 1270410 h 2026877"/>
              <a:gd name="connsiteX7" fmla="*/ 9457899 w 10590663"/>
              <a:gd name="connsiteY7" fmla="*/ 42112 h 2026877"/>
              <a:gd name="connsiteX8" fmla="*/ 10590663 w 10590663"/>
              <a:gd name="connsiteY8" fmla="*/ 424249 h 2026877"/>
              <a:gd name="connsiteX0" fmla="*/ 0 w 10590663"/>
              <a:gd name="connsiteY0" fmla="*/ 137791 h 2030727"/>
              <a:gd name="connsiteX1" fmla="*/ 750627 w 10590663"/>
              <a:gd name="connsiteY1" fmla="*/ 424394 h 2030727"/>
              <a:gd name="connsiteX2" fmla="*/ 1992573 w 10590663"/>
              <a:gd name="connsiteY2" fmla="*/ 1993886 h 2030727"/>
              <a:gd name="connsiteX3" fmla="*/ 3480179 w 10590663"/>
              <a:gd name="connsiteY3" fmla="*/ 1120430 h 2030727"/>
              <a:gd name="connsiteX4" fmla="*/ 4954137 w 10590663"/>
              <a:gd name="connsiteY4" fmla="*/ 1314 h 2030727"/>
              <a:gd name="connsiteX5" fmla="*/ 6509982 w 10590663"/>
              <a:gd name="connsiteY5" fmla="*/ 1338794 h 2030727"/>
              <a:gd name="connsiteX6" fmla="*/ 7792872 w 10590663"/>
              <a:gd name="connsiteY6" fmla="*/ 1270555 h 2030727"/>
              <a:gd name="connsiteX7" fmla="*/ 9457899 w 10590663"/>
              <a:gd name="connsiteY7" fmla="*/ 42257 h 2030727"/>
              <a:gd name="connsiteX8" fmla="*/ 10590663 w 10590663"/>
              <a:gd name="connsiteY8" fmla="*/ 424394 h 2030727"/>
              <a:gd name="connsiteX0" fmla="*/ 0 w 10590663"/>
              <a:gd name="connsiteY0" fmla="*/ 143769 h 2036705"/>
              <a:gd name="connsiteX1" fmla="*/ 750627 w 10590663"/>
              <a:gd name="connsiteY1" fmla="*/ 430372 h 2036705"/>
              <a:gd name="connsiteX2" fmla="*/ 1992573 w 10590663"/>
              <a:gd name="connsiteY2" fmla="*/ 1999864 h 2036705"/>
              <a:gd name="connsiteX3" fmla="*/ 3480179 w 10590663"/>
              <a:gd name="connsiteY3" fmla="*/ 1126408 h 2036705"/>
              <a:gd name="connsiteX4" fmla="*/ 4954137 w 10590663"/>
              <a:gd name="connsiteY4" fmla="*/ 7292 h 2036705"/>
              <a:gd name="connsiteX5" fmla="*/ 6660107 w 10590663"/>
              <a:gd name="connsiteY5" fmla="*/ 1672318 h 2036705"/>
              <a:gd name="connsiteX6" fmla="*/ 7792872 w 10590663"/>
              <a:gd name="connsiteY6" fmla="*/ 1276533 h 2036705"/>
              <a:gd name="connsiteX7" fmla="*/ 9457899 w 10590663"/>
              <a:gd name="connsiteY7" fmla="*/ 48235 h 2036705"/>
              <a:gd name="connsiteX8" fmla="*/ 10590663 w 10590663"/>
              <a:gd name="connsiteY8" fmla="*/ 430372 h 2036705"/>
              <a:gd name="connsiteX0" fmla="*/ 0 w 10590663"/>
              <a:gd name="connsiteY0" fmla="*/ 150050 h 2042986"/>
              <a:gd name="connsiteX1" fmla="*/ 750627 w 10590663"/>
              <a:gd name="connsiteY1" fmla="*/ 436653 h 2042986"/>
              <a:gd name="connsiteX2" fmla="*/ 1992573 w 10590663"/>
              <a:gd name="connsiteY2" fmla="*/ 2006145 h 2042986"/>
              <a:gd name="connsiteX3" fmla="*/ 3480179 w 10590663"/>
              <a:gd name="connsiteY3" fmla="*/ 1132689 h 2042986"/>
              <a:gd name="connsiteX4" fmla="*/ 4954137 w 10590663"/>
              <a:gd name="connsiteY4" fmla="*/ 13573 h 2042986"/>
              <a:gd name="connsiteX5" fmla="*/ 6660107 w 10590663"/>
              <a:gd name="connsiteY5" fmla="*/ 1678599 h 2042986"/>
              <a:gd name="connsiteX6" fmla="*/ 7820167 w 10590663"/>
              <a:gd name="connsiteY6" fmla="*/ 1514826 h 2042986"/>
              <a:gd name="connsiteX7" fmla="*/ 9457899 w 10590663"/>
              <a:gd name="connsiteY7" fmla="*/ 54516 h 2042986"/>
              <a:gd name="connsiteX8" fmla="*/ 10590663 w 10590663"/>
              <a:gd name="connsiteY8" fmla="*/ 436653 h 2042986"/>
              <a:gd name="connsiteX0" fmla="*/ 0 w 10590663"/>
              <a:gd name="connsiteY0" fmla="*/ 150050 h 2042986"/>
              <a:gd name="connsiteX1" fmla="*/ 750627 w 10590663"/>
              <a:gd name="connsiteY1" fmla="*/ 436653 h 2042986"/>
              <a:gd name="connsiteX2" fmla="*/ 1992573 w 10590663"/>
              <a:gd name="connsiteY2" fmla="*/ 2006145 h 2042986"/>
              <a:gd name="connsiteX3" fmla="*/ 3480179 w 10590663"/>
              <a:gd name="connsiteY3" fmla="*/ 1132689 h 2042986"/>
              <a:gd name="connsiteX4" fmla="*/ 4954137 w 10590663"/>
              <a:gd name="connsiteY4" fmla="*/ 13573 h 2042986"/>
              <a:gd name="connsiteX5" fmla="*/ 6660107 w 10590663"/>
              <a:gd name="connsiteY5" fmla="*/ 1678599 h 2042986"/>
              <a:gd name="connsiteX6" fmla="*/ 9457899 w 10590663"/>
              <a:gd name="connsiteY6" fmla="*/ 54516 h 2042986"/>
              <a:gd name="connsiteX7" fmla="*/ 10590663 w 10590663"/>
              <a:gd name="connsiteY7" fmla="*/ 436653 h 2042986"/>
              <a:gd name="connsiteX0" fmla="*/ 0 w 10590663"/>
              <a:gd name="connsiteY0" fmla="*/ 167366 h 2060302"/>
              <a:gd name="connsiteX1" fmla="*/ 750627 w 10590663"/>
              <a:gd name="connsiteY1" fmla="*/ 453969 h 2060302"/>
              <a:gd name="connsiteX2" fmla="*/ 1992573 w 10590663"/>
              <a:gd name="connsiteY2" fmla="*/ 2023461 h 2060302"/>
              <a:gd name="connsiteX3" fmla="*/ 3480179 w 10590663"/>
              <a:gd name="connsiteY3" fmla="*/ 1150005 h 2060302"/>
              <a:gd name="connsiteX4" fmla="*/ 4954137 w 10590663"/>
              <a:gd name="connsiteY4" fmla="*/ 30889 h 2060302"/>
              <a:gd name="connsiteX5" fmla="*/ 6537278 w 10590663"/>
              <a:gd name="connsiteY5" fmla="*/ 1791450 h 2060302"/>
              <a:gd name="connsiteX6" fmla="*/ 9457899 w 10590663"/>
              <a:gd name="connsiteY6" fmla="*/ 71832 h 2060302"/>
              <a:gd name="connsiteX7" fmla="*/ 10590663 w 10590663"/>
              <a:gd name="connsiteY7" fmla="*/ 453969 h 2060302"/>
              <a:gd name="connsiteX0" fmla="*/ 0 w 10590663"/>
              <a:gd name="connsiteY0" fmla="*/ 172930 h 2065866"/>
              <a:gd name="connsiteX1" fmla="*/ 750627 w 10590663"/>
              <a:gd name="connsiteY1" fmla="*/ 459533 h 2065866"/>
              <a:gd name="connsiteX2" fmla="*/ 1992573 w 10590663"/>
              <a:gd name="connsiteY2" fmla="*/ 2029025 h 2065866"/>
              <a:gd name="connsiteX3" fmla="*/ 3480179 w 10590663"/>
              <a:gd name="connsiteY3" fmla="*/ 1155569 h 2065866"/>
              <a:gd name="connsiteX4" fmla="*/ 4954137 w 10590663"/>
              <a:gd name="connsiteY4" fmla="*/ 36453 h 2065866"/>
              <a:gd name="connsiteX5" fmla="*/ 6810233 w 10590663"/>
              <a:gd name="connsiteY5" fmla="*/ 1878901 h 2065866"/>
              <a:gd name="connsiteX6" fmla="*/ 9457899 w 10590663"/>
              <a:gd name="connsiteY6" fmla="*/ 77396 h 2065866"/>
              <a:gd name="connsiteX7" fmla="*/ 10590663 w 10590663"/>
              <a:gd name="connsiteY7" fmla="*/ 459533 h 2065866"/>
              <a:gd name="connsiteX0" fmla="*/ 0 w 10590663"/>
              <a:gd name="connsiteY0" fmla="*/ 187934 h 2112288"/>
              <a:gd name="connsiteX1" fmla="*/ 750627 w 10590663"/>
              <a:gd name="connsiteY1" fmla="*/ 474537 h 2112288"/>
              <a:gd name="connsiteX2" fmla="*/ 1992573 w 10590663"/>
              <a:gd name="connsiteY2" fmla="*/ 2044029 h 2112288"/>
              <a:gd name="connsiteX3" fmla="*/ 3480179 w 10590663"/>
              <a:gd name="connsiteY3" fmla="*/ 1170573 h 2112288"/>
              <a:gd name="connsiteX4" fmla="*/ 4954137 w 10590663"/>
              <a:gd name="connsiteY4" fmla="*/ 51457 h 2112288"/>
              <a:gd name="connsiteX5" fmla="*/ 7588156 w 10590663"/>
              <a:gd name="connsiteY5" fmla="*/ 2112269 h 2112288"/>
              <a:gd name="connsiteX6" fmla="*/ 9457899 w 10590663"/>
              <a:gd name="connsiteY6" fmla="*/ 92400 h 2112288"/>
              <a:gd name="connsiteX7" fmla="*/ 10590663 w 10590663"/>
              <a:gd name="connsiteY7" fmla="*/ 474537 h 2112288"/>
              <a:gd name="connsiteX0" fmla="*/ 0 w 10590663"/>
              <a:gd name="connsiteY0" fmla="*/ 187934 h 2112445"/>
              <a:gd name="connsiteX1" fmla="*/ 750627 w 10590663"/>
              <a:gd name="connsiteY1" fmla="*/ 474537 h 2112445"/>
              <a:gd name="connsiteX2" fmla="*/ 1992573 w 10590663"/>
              <a:gd name="connsiteY2" fmla="*/ 2044029 h 2112445"/>
              <a:gd name="connsiteX3" fmla="*/ 3480179 w 10590663"/>
              <a:gd name="connsiteY3" fmla="*/ 1170573 h 2112445"/>
              <a:gd name="connsiteX4" fmla="*/ 4954137 w 10590663"/>
              <a:gd name="connsiteY4" fmla="*/ 51457 h 2112445"/>
              <a:gd name="connsiteX5" fmla="*/ 7588156 w 10590663"/>
              <a:gd name="connsiteY5" fmla="*/ 2112269 h 2112445"/>
              <a:gd name="connsiteX6" fmla="*/ 9457899 w 10590663"/>
              <a:gd name="connsiteY6" fmla="*/ 92400 h 2112445"/>
              <a:gd name="connsiteX7" fmla="*/ 10590663 w 10590663"/>
              <a:gd name="connsiteY7" fmla="*/ 474537 h 2112445"/>
              <a:gd name="connsiteX0" fmla="*/ 0 w 10590663"/>
              <a:gd name="connsiteY0" fmla="*/ 187934 h 2112445"/>
              <a:gd name="connsiteX1" fmla="*/ 750627 w 10590663"/>
              <a:gd name="connsiteY1" fmla="*/ 474537 h 2112445"/>
              <a:gd name="connsiteX2" fmla="*/ 1992573 w 10590663"/>
              <a:gd name="connsiteY2" fmla="*/ 2044029 h 2112445"/>
              <a:gd name="connsiteX3" fmla="*/ 3480179 w 10590663"/>
              <a:gd name="connsiteY3" fmla="*/ 1170573 h 2112445"/>
              <a:gd name="connsiteX4" fmla="*/ 4954137 w 10590663"/>
              <a:gd name="connsiteY4" fmla="*/ 51457 h 2112445"/>
              <a:gd name="connsiteX5" fmla="*/ 7588156 w 10590663"/>
              <a:gd name="connsiteY5" fmla="*/ 2112269 h 2112445"/>
              <a:gd name="connsiteX6" fmla="*/ 9457899 w 10590663"/>
              <a:gd name="connsiteY6" fmla="*/ 92400 h 2112445"/>
              <a:gd name="connsiteX7" fmla="*/ 10590663 w 10590663"/>
              <a:gd name="connsiteY7" fmla="*/ 474537 h 2112445"/>
              <a:gd name="connsiteX0" fmla="*/ 0 w 10590663"/>
              <a:gd name="connsiteY0" fmla="*/ 230046 h 2154557"/>
              <a:gd name="connsiteX1" fmla="*/ 750627 w 10590663"/>
              <a:gd name="connsiteY1" fmla="*/ 516649 h 2154557"/>
              <a:gd name="connsiteX2" fmla="*/ 1992573 w 10590663"/>
              <a:gd name="connsiteY2" fmla="*/ 2086141 h 2154557"/>
              <a:gd name="connsiteX3" fmla="*/ 3480179 w 10590663"/>
              <a:gd name="connsiteY3" fmla="*/ 1212685 h 2154557"/>
              <a:gd name="connsiteX4" fmla="*/ 5008728 w 10590663"/>
              <a:gd name="connsiteY4" fmla="*/ 11682 h 2154557"/>
              <a:gd name="connsiteX5" fmla="*/ 7588156 w 10590663"/>
              <a:gd name="connsiteY5" fmla="*/ 2154381 h 2154557"/>
              <a:gd name="connsiteX6" fmla="*/ 9457899 w 10590663"/>
              <a:gd name="connsiteY6" fmla="*/ 134512 h 2154557"/>
              <a:gd name="connsiteX7" fmla="*/ 10590663 w 10590663"/>
              <a:gd name="connsiteY7" fmla="*/ 516649 h 2154557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1992573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59607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0663" h="2142924">
                <a:moveTo>
                  <a:pt x="0" y="218413"/>
                </a:moveTo>
                <a:cubicBezTo>
                  <a:pt x="243385" y="215001"/>
                  <a:pt x="509516" y="195668"/>
                  <a:pt x="750627" y="559607"/>
                </a:cubicBezTo>
                <a:cubicBezTo>
                  <a:pt x="991738" y="923546"/>
                  <a:pt x="1473959" y="2167768"/>
                  <a:pt x="2183642" y="2074508"/>
                </a:cubicBezTo>
                <a:cubicBezTo>
                  <a:pt x="2893326" y="1981248"/>
                  <a:pt x="4107976" y="-11324"/>
                  <a:pt x="5008728" y="49"/>
                </a:cubicBezTo>
                <a:cubicBezTo>
                  <a:pt x="5909480" y="11422"/>
                  <a:pt x="6846627" y="2122276"/>
                  <a:pt x="7588156" y="2142748"/>
                </a:cubicBezTo>
                <a:cubicBezTo>
                  <a:pt x="8329685" y="2163220"/>
                  <a:pt x="8957481" y="395834"/>
                  <a:pt x="9457899" y="122879"/>
                </a:cubicBezTo>
                <a:cubicBezTo>
                  <a:pt x="9958317" y="-150076"/>
                  <a:pt x="10257430" y="243434"/>
                  <a:pt x="10590663" y="505016"/>
                </a:cubicBezTo>
              </a:path>
            </a:pathLst>
          </a:cu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0939" y="5275264"/>
            <a:ext cx="213378" cy="105469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268" y="4876290"/>
            <a:ext cx="21337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7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DF817F7-2381-4648-B9E3-CFA621978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266"/>
          <a:stretch/>
        </p:blipFill>
        <p:spPr>
          <a:xfrm>
            <a:off x="100881" y="1676924"/>
            <a:ext cx="1920443" cy="1667668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FC6116D3-A058-48E9-8877-E29268E2FA83}"/>
              </a:ext>
            </a:extLst>
          </p:cNvPr>
          <p:cNvSpPr/>
          <p:nvPr/>
        </p:nvSpPr>
        <p:spPr>
          <a:xfrm>
            <a:off x="-12873" y="3260185"/>
            <a:ext cx="12192000" cy="3586344"/>
          </a:xfrm>
          <a:prstGeom prst="rect">
            <a:avLst/>
          </a:prstGeom>
          <a:solidFill>
            <a:srgbClr val="91D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465834" y="505591"/>
            <a:ext cx="10291409" cy="5884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Crise dos geradores hidrelétricos - GSF</a:t>
            </a:r>
          </a:p>
        </p:txBody>
      </p:sp>
      <p:sp>
        <p:nvSpPr>
          <p:cNvPr id="8" name="Retângulo 7"/>
          <p:cNvSpPr/>
          <p:nvPr/>
        </p:nvSpPr>
        <p:spPr>
          <a:xfrm>
            <a:off x="585613" y="-83036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96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60884" y="1474679"/>
            <a:ext cx="11303326" cy="112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3600" b="1" dirty="0" err="1">
                <a:latin typeface="Book Antiqua"/>
              </a:rPr>
              <a:t>Generation</a:t>
            </a:r>
            <a:r>
              <a:rPr lang="pt-BR" sz="3600" b="1" dirty="0">
                <a:latin typeface="Book Antiqua"/>
              </a:rPr>
              <a:t> </a:t>
            </a:r>
            <a:r>
              <a:rPr lang="pt-BR" sz="3600" b="1" dirty="0" err="1">
                <a:latin typeface="Book Antiqua"/>
              </a:rPr>
              <a:t>Scaling</a:t>
            </a:r>
            <a:r>
              <a:rPr lang="pt-BR" sz="3600" b="1" dirty="0">
                <a:latin typeface="Book Antiqua"/>
              </a:rPr>
              <a:t> </a:t>
            </a:r>
            <a:r>
              <a:rPr lang="pt-BR" sz="3600" b="1" dirty="0" err="1">
                <a:latin typeface="Book Antiqua"/>
              </a:rPr>
              <a:t>Factor</a:t>
            </a:r>
            <a:r>
              <a:rPr lang="pt-BR" sz="3600" b="1" dirty="0">
                <a:latin typeface="Book Antiqua"/>
              </a:rPr>
              <a:t>??</a:t>
            </a:r>
          </a:p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3600" b="1" dirty="0">
                <a:latin typeface="Book Antiqua"/>
              </a:rPr>
              <a:t>MRE??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89521E-C078-494E-97E8-04B6B22F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038674" y="3717401"/>
            <a:ext cx="10708744" cy="2927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2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400" dirty="0">
                <a:latin typeface="+mj-lt"/>
              </a:rPr>
              <a:t>Sazonalidade da geração hidrelétrica no Brasil;</a:t>
            </a:r>
          </a:p>
          <a:p>
            <a:pPr algn="just" fontAlgn="auto">
              <a:spcBef>
                <a:spcPts val="0"/>
              </a:spcBef>
              <a:spcAft>
                <a:spcPts val="2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400" dirty="0">
                <a:latin typeface="+mj-lt"/>
              </a:rPr>
              <a:t>MRE é um “condomínio” de geradores hidrelétricos para compartilhamento dos riscos hidrológicos; </a:t>
            </a:r>
          </a:p>
          <a:p>
            <a:pPr algn="just" fontAlgn="auto">
              <a:spcBef>
                <a:spcPts val="0"/>
              </a:spcBef>
              <a:spcAft>
                <a:spcPts val="2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400" dirty="0">
                <a:latin typeface="+mj-lt"/>
              </a:rPr>
              <a:t>GSF é a razão entre a soma da geração das hidrelétricas do MRE e a soma da garantia física dessas usinas. </a:t>
            </a:r>
          </a:p>
        </p:txBody>
      </p:sp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50760C1E-2FD3-4622-B6CC-5140F31D5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8794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50295" y="570881"/>
            <a:ext cx="10291409" cy="5884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Crise dos geradores hidrelétricos - GSF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89521E-C078-494E-97E8-04B6B22F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50760C1E-2FD3-4622-B6CC-5140F31D5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503" y="1297569"/>
            <a:ext cx="8928992" cy="5515807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6844313-0BEA-4DE5-BD7F-FA0CAF19F0C1}"/>
              </a:ext>
            </a:extLst>
          </p:cNvPr>
          <p:cNvSpPr/>
          <p:nvPr/>
        </p:nvSpPr>
        <p:spPr>
          <a:xfrm>
            <a:off x="0" y="0"/>
            <a:ext cx="12192000" cy="4391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06BE6A4-7A50-42BE-81B7-24B12AF5D367}"/>
              </a:ext>
            </a:extLst>
          </p:cNvPr>
          <p:cNvSpPr/>
          <p:nvPr/>
        </p:nvSpPr>
        <p:spPr>
          <a:xfrm>
            <a:off x="5843972" y="23761"/>
            <a:ext cx="50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srgbClr val="005D82"/>
                </a:solidFill>
              </a:rPr>
              <a:t>4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7970615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264988" y="471923"/>
            <a:ext cx="10291409" cy="5884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Crise dos geradores hidrelétricos - GSF</a:t>
            </a:r>
          </a:p>
        </p:txBody>
      </p:sp>
      <p:sp>
        <p:nvSpPr>
          <p:cNvPr id="8" name="Retângulo 7"/>
          <p:cNvSpPr/>
          <p:nvPr/>
        </p:nvSpPr>
        <p:spPr>
          <a:xfrm>
            <a:off x="149659" y="-134136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96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89521E-C078-494E-97E8-04B6B22F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431946" y="2782015"/>
            <a:ext cx="9957491" cy="2927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400" dirty="0"/>
              <a:t>Hidrologia foi a faísca para a explosão, mas os riscos não hidrológicos reduziram ainda mais a energia gerada e influenciaram no volume da exposição;</a:t>
            </a:r>
          </a:p>
          <a:p>
            <a:pPr lvl="1" algn="just" fontAlgn="auto"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endParaRPr lang="pt-BR" altLang="pt-BR" dirty="0"/>
          </a:p>
          <a:p>
            <a:pPr lvl="1" algn="just" fontAlgn="auto"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dirty="0"/>
              <a:t>Geração fora da ordem de mérito;</a:t>
            </a:r>
          </a:p>
          <a:p>
            <a:pPr lvl="1" algn="just" fontAlgn="auto"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dirty="0"/>
              <a:t>Energia de reserva;</a:t>
            </a:r>
          </a:p>
          <a:p>
            <a:pPr lvl="1" algn="just" fontAlgn="auto"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dirty="0"/>
              <a:t>Importação</a:t>
            </a:r>
          </a:p>
          <a:p>
            <a:pPr lvl="1" algn="just" fontAlgn="auto"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dirty="0"/>
              <a:t>Contratos por disponibilidade;</a:t>
            </a:r>
          </a:p>
          <a:p>
            <a:pPr lvl="1" algn="just" fontAlgn="auto"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dirty="0"/>
              <a:t>Antecipação da garantia física de projetos estruturantes;</a:t>
            </a:r>
          </a:p>
          <a:p>
            <a:pPr lvl="1" algn="just" fontAlgn="auto"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endParaRPr lang="pt-BR" altLang="pt-BR" dirty="0"/>
          </a:p>
          <a:p>
            <a:pPr algn="just" fontAlgn="auto"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endParaRPr lang="pt-BR" altLang="pt-BR" sz="2400" dirty="0"/>
          </a:p>
        </p:txBody>
      </p:sp>
      <p:pic>
        <p:nvPicPr>
          <p:cNvPr id="11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50760C1E-2FD3-4622-B6CC-5140F31D5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8045D0B7-C014-4442-8D16-BAD257EDFDF7}"/>
              </a:ext>
            </a:extLst>
          </p:cNvPr>
          <p:cNvSpPr/>
          <p:nvPr/>
        </p:nvSpPr>
        <p:spPr>
          <a:xfrm>
            <a:off x="0" y="1497719"/>
            <a:ext cx="12233145" cy="749253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38CDBAF-120D-4255-940A-907328B843A2}"/>
              </a:ext>
            </a:extLst>
          </p:cNvPr>
          <p:cNvSpPr/>
          <p:nvPr/>
        </p:nvSpPr>
        <p:spPr>
          <a:xfrm>
            <a:off x="1137826" y="1609680"/>
            <a:ext cx="9957491" cy="96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altLang="pt-BR" b="1" kern="0" dirty="0">
                <a:solidFill>
                  <a:srgbClr val="000000"/>
                </a:solidFill>
                <a:latin typeface="Book Antiqua"/>
              </a:rPr>
              <a:t>Geradores tiveram prejuízos bilionários em 2015</a:t>
            </a:r>
          </a:p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endParaRPr lang="pt-BR" altLang="pt-BR" b="1" kern="0" dirty="0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77CE670-C27C-408D-BF6F-0C24D5F0322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1520" y="4286519"/>
            <a:ext cx="1306983" cy="2589726"/>
          </a:xfrm>
          <a:prstGeom prst="rect">
            <a:avLst/>
          </a:prstGeom>
        </p:spPr>
      </p:pic>
      <p:sp>
        <p:nvSpPr>
          <p:cNvPr id="13" name="Freeform 9">
            <a:extLst>
              <a:ext uri="{FF2B5EF4-FFF2-40B4-BE49-F238E27FC236}">
                <a16:creationId xmlns:a16="http://schemas.microsoft.com/office/drawing/2014/main" id="{B685031C-754A-46BF-93DE-FAF005ED4113}"/>
              </a:ext>
            </a:extLst>
          </p:cNvPr>
          <p:cNvSpPr>
            <a:spLocks/>
          </p:cNvSpPr>
          <p:nvPr/>
        </p:nvSpPr>
        <p:spPr bwMode="auto">
          <a:xfrm>
            <a:off x="11520685" y="616772"/>
            <a:ext cx="360263" cy="957635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C5122D5A-325B-456A-B211-70BD5BB4CB39}"/>
              </a:ext>
            </a:extLst>
          </p:cNvPr>
          <p:cNvSpPr>
            <a:spLocks/>
          </p:cNvSpPr>
          <p:nvPr/>
        </p:nvSpPr>
        <p:spPr bwMode="auto">
          <a:xfrm>
            <a:off x="11635394" y="1394138"/>
            <a:ext cx="257011" cy="52803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9E234DA7-E066-4FBD-B1AC-BFBB55260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9290" y="1808714"/>
            <a:ext cx="162789" cy="33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37979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454D730B-B40F-4C4A-ABCB-8BE1AAF29841}"/>
              </a:ext>
            </a:extLst>
          </p:cNvPr>
          <p:cNvSpPr/>
          <p:nvPr/>
        </p:nvSpPr>
        <p:spPr>
          <a:xfrm>
            <a:off x="138202" y="0"/>
            <a:ext cx="800219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068552" y="548680"/>
            <a:ext cx="10291409" cy="5884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Crise dos geradores hidrelétricos - GSF</a:t>
            </a:r>
          </a:p>
        </p:txBody>
      </p:sp>
      <p:sp>
        <p:nvSpPr>
          <p:cNvPr id="8" name="Retângulo 7"/>
          <p:cNvSpPr/>
          <p:nvPr/>
        </p:nvSpPr>
        <p:spPr>
          <a:xfrm>
            <a:off x="149659" y="-134136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96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89521E-C078-494E-97E8-04B6B22F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170689" y="1710069"/>
            <a:ext cx="10708744" cy="53215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b="1" dirty="0" err="1"/>
              <a:t>Judicialização</a:t>
            </a:r>
            <a:r>
              <a:rPr lang="pt-BR" altLang="pt-BR" b="1" dirty="0"/>
              <a:t> generalizada;</a:t>
            </a:r>
          </a:p>
          <a:p>
            <a:pPr lvl="1" algn="just" fontAlgn="auto"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dirty="0"/>
              <a:t>Hidrelétricas – liminares suspendendo cobrança do GSF;</a:t>
            </a:r>
          </a:p>
          <a:p>
            <a:pPr lvl="1" algn="just" fontAlgn="auto"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dirty="0"/>
              <a:t>Hidrelétricas do MRE que pagavam a conta da inadimplência;</a:t>
            </a:r>
          </a:p>
          <a:p>
            <a:pPr lvl="1" algn="just" fontAlgn="auto"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dirty="0"/>
              <a:t>Agentes credores do MCP com liminares de prioridade - se protegendo do rateio de inadimplência;</a:t>
            </a:r>
          </a:p>
          <a:p>
            <a:pPr lvl="1" algn="just" fontAlgn="auto"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dirty="0"/>
              <a:t>Liquidação chegou a ser suspensa;</a:t>
            </a:r>
          </a:p>
          <a:p>
            <a:pPr algn="just" fontAlgn="auto"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b="1" dirty="0"/>
              <a:t>Repactuação do risco hidrológico:</a:t>
            </a:r>
          </a:p>
          <a:p>
            <a:pPr lvl="1" algn="just" fontAlgn="auto"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dirty="0"/>
              <a:t>Foi interessante para a maioria das geradoras do ACR;</a:t>
            </a:r>
          </a:p>
          <a:p>
            <a:pPr lvl="1" algn="just" fontAlgn="auto"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dirty="0"/>
              <a:t>Geradoras do ACL não aceitaram e continuaram na Justiça</a:t>
            </a:r>
          </a:p>
          <a:p>
            <a:pPr algn="just" fontAlgn="auto"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endParaRPr lang="pt-BR" altLang="pt-BR" dirty="0"/>
          </a:p>
          <a:p>
            <a:pPr marL="0" indent="0" algn="just" fontAlgn="auto">
              <a:spcAft>
                <a:spcPts val="1000"/>
              </a:spcAft>
              <a:buClrTx/>
              <a:buNone/>
            </a:pPr>
            <a:endParaRPr lang="pt-BR" altLang="pt-BR" dirty="0"/>
          </a:p>
        </p:txBody>
      </p:sp>
      <p:pic>
        <p:nvPicPr>
          <p:cNvPr id="11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50760C1E-2FD3-4622-B6CC-5140F31D5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9" name="Freeform 9">
            <a:extLst>
              <a:ext uri="{FF2B5EF4-FFF2-40B4-BE49-F238E27FC236}">
                <a16:creationId xmlns:a16="http://schemas.microsoft.com/office/drawing/2014/main" id="{E5A33110-CF7F-47AC-ADC5-08A531663EF3}"/>
              </a:ext>
            </a:extLst>
          </p:cNvPr>
          <p:cNvSpPr>
            <a:spLocks/>
          </p:cNvSpPr>
          <p:nvPr/>
        </p:nvSpPr>
        <p:spPr bwMode="auto">
          <a:xfrm>
            <a:off x="11478635" y="404664"/>
            <a:ext cx="360263" cy="957635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56800DD-1806-47AE-B3CC-40630C8B88D1}"/>
              </a:ext>
            </a:extLst>
          </p:cNvPr>
          <p:cNvSpPr>
            <a:spLocks/>
          </p:cNvSpPr>
          <p:nvPr/>
        </p:nvSpPr>
        <p:spPr bwMode="auto">
          <a:xfrm>
            <a:off x="11593344" y="1182030"/>
            <a:ext cx="257011" cy="52803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DC9E45D-441C-46BD-8B99-279784BC2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7240" y="1596606"/>
            <a:ext cx="162789" cy="33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96039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271464" y="530504"/>
            <a:ext cx="10291409" cy="5884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Crise dos geradores hidrelétricos - GSF</a:t>
            </a:r>
          </a:p>
        </p:txBody>
      </p:sp>
      <p:sp>
        <p:nvSpPr>
          <p:cNvPr id="8" name="Retângulo 7"/>
          <p:cNvSpPr/>
          <p:nvPr/>
        </p:nvSpPr>
        <p:spPr>
          <a:xfrm>
            <a:off x="181186" y="0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96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tângulo 8"/>
          <p:cNvSpPr/>
          <p:nvPr/>
        </p:nvSpPr>
        <p:spPr>
          <a:xfrm rot="16200000">
            <a:off x="5414147" y="-3836565"/>
            <a:ext cx="1387952" cy="12216245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503619" y="1906269"/>
            <a:ext cx="5209008" cy="2927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ClrTx/>
              <a:buNone/>
            </a:pPr>
            <a:r>
              <a:rPr lang="pt-BR" altLang="pt-BR" sz="3400" b="1" dirty="0"/>
              <a:t>Inadimplência no MCP</a:t>
            </a:r>
          </a:p>
          <a:p>
            <a:pPr marL="0" indent="0" algn="just" fontAlgn="auto">
              <a:spcAft>
                <a:spcPts val="0"/>
              </a:spcAft>
              <a:buClrTx/>
              <a:buNone/>
            </a:pPr>
            <a:endParaRPr lang="pt-BR" alt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86" y="3294222"/>
            <a:ext cx="9884127" cy="153939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656F878-A94E-4865-9940-997BF9D4DE4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1577580"/>
            <a:ext cx="2430416" cy="53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45600"/>
      </p:ext>
    </p:extLst>
  </p:cSld>
  <p:clrMapOvr>
    <a:masterClrMapping/>
  </p:clrMapOvr>
  <p:transition spd="slow"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11058" y="522037"/>
            <a:ext cx="12233145" cy="1040859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100126" y="641401"/>
            <a:ext cx="2892408" cy="825857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Sumário</a:t>
            </a:r>
          </a:p>
        </p:txBody>
      </p:sp>
      <p:sp>
        <p:nvSpPr>
          <p:cNvPr id="7" name="Retângulo 6"/>
          <p:cNvSpPr/>
          <p:nvPr/>
        </p:nvSpPr>
        <p:spPr>
          <a:xfrm>
            <a:off x="515268" y="1937117"/>
            <a:ext cx="11996023" cy="333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A expansão do parque térmico e seu alto custo de operação</a:t>
            </a:r>
          </a:p>
          <a:p>
            <a:pPr marL="51435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altLang="pt-BR" sz="2800" dirty="0">
                <a:solidFill>
                  <a:schemeClr val="bg1">
                    <a:lumMod val="75000"/>
                  </a:schemeClr>
                </a:solidFill>
              </a:rPr>
              <a:t>A seleção de projetos térmicos </a:t>
            </a:r>
          </a:p>
          <a:p>
            <a:pPr marL="51435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altLang="pt-BR" sz="2800" dirty="0">
                <a:solidFill>
                  <a:schemeClr val="bg1">
                    <a:lumMod val="75000"/>
                  </a:schemeClr>
                </a:solidFill>
              </a:rPr>
              <a:t>O risco financeiro associado ao despacho </a:t>
            </a:r>
          </a:p>
          <a:p>
            <a:pPr marL="51435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altLang="pt-BR" sz="2800" dirty="0">
                <a:solidFill>
                  <a:schemeClr val="bg1">
                    <a:lumMod val="75000"/>
                  </a:schemeClr>
                </a:solidFill>
              </a:rPr>
              <a:t>Implicações e alternativas</a:t>
            </a:r>
            <a:endParaRPr lang="pt-BR" sz="28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 algn="just" fontAlgn="auto">
              <a:spcBef>
                <a:spcPts val="100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altLang="pt-BR" sz="3200" b="1" dirty="0">
                <a:solidFill>
                  <a:srgbClr val="005D82"/>
                </a:solidFill>
              </a:rPr>
              <a:t>Conclusões</a:t>
            </a:r>
            <a:endParaRPr lang="pt-BR" sz="3200" b="1" dirty="0">
              <a:solidFill>
                <a:srgbClr val="005D82"/>
              </a:solidFill>
            </a:endParaRPr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627566" y="829308"/>
            <a:ext cx="180131" cy="608490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335137" y="255110"/>
            <a:ext cx="360263" cy="957635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49"/>
          <p:cNvSpPr/>
          <p:nvPr/>
        </p:nvSpPr>
        <p:spPr>
          <a:xfrm>
            <a:off x="-11059" y="5474195"/>
            <a:ext cx="12195017" cy="1352125"/>
          </a:xfrm>
          <a:custGeom>
            <a:avLst/>
            <a:gdLst>
              <a:gd name="connsiteX0" fmla="*/ 0 w 10590663"/>
              <a:gd name="connsiteY0" fmla="*/ 135093 h 1909886"/>
              <a:gd name="connsiteX1" fmla="*/ 750627 w 10590663"/>
              <a:gd name="connsiteY1" fmla="*/ 421696 h 1909886"/>
              <a:gd name="connsiteX2" fmla="*/ 1583140 w 10590663"/>
              <a:gd name="connsiteY2" fmla="*/ 1895654 h 1909886"/>
              <a:gd name="connsiteX3" fmla="*/ 3480179 w 10590663"/>
              <a:gd name="connsiteY3" fmla="*/ 1117732 h 1909886"/>
              <a:gd name="connsiteX4" fmla="*/ 5199797 w 10590663"/>
              <a:gd name="connsiteY4" fmla="*/ 271571 h 1909886"/>
              <a:gd name="connsiteX5" fmla="*/ 6509982 w 10590663"/>
              <a:gd name="connsiteY5" fmla="*/ 1336096 h 1909886"/>
              <a:gd name="connsiteX6" fmla="*/ 7792872 w 10590663"/>
              <a:gd name="connsiteY6" fmla="*/ 1267857 h 1909886"/>
              <a:gd name="connsiteX7" fmla="*/ 9457899 w 10590663"/>
              <a:gd name="connsiteY7" fmla="*/ 39559 h 1909886"/>
              <a:gd name="connsiteX8" fmla="*/ 10590663 w 10590663"/>
              <a:gd name="connsiteY8" fmla="*/ 421696 h 1909886"/>
              <a:gd name="connsiteX0" fmla="*/ 0 w 10590663"/>
              <a:gd name="connsiteY0" fmla="*/ 135093 h 1913453"/>
              <a:gd name="connsiteX1" fmla="*/ 750627 w 10590663"/>
              <a:gd name="connsiteY1" fmla="*/ 421696 h 1913453"/>
              <a:gd name="connsiteX2" fmla="*/ 1583140 w 10590663"/>
              <a:gd name="connsiteY2" fmla="*/ 1895654 h 1913453"/>
              <a:gd name="connsiteX3" fmla="*/ 3480179 w 10590663"/>
              <a:gd name="connsiteY3" fmla="*/ 1117732 h 1913453"/>
              <a:gd name="connsiteX4" fmla="*/ 5199797 w 10590663"/>
              <a:gd name="connsiteY4" fmla="*/ 271571 h 1913453"/>
              <a:gd name="connsiteX5" fmla="*/ 6509982 w 10590663"/>
              <a:gd name="connsiteY5" fmla="*/ 1336096 h 1913453"/>
              <a:gd name="connsiteX6" fmla="*/ 7792872 w 10590663"/>
              <a:gd name="connsiteY6" fmla="*/ 1267857 h 1913453"/>
              <a:gd name="connsiteX7" fmla="*/ 9457899 w 10590663"/>
              <a:gd name="connsiteY7" fmla="*/ 39559 h 1913453"/>
              <a:gd name="connsiteX8" fmla="*/ 10590663 w 10590663"/>
              <a:gd name="connsiteY8" fmla="*/ 421696 h 1913453"/>
              <a:gd name="connsiteX0" fmla="*/ 0 w 10590663"/>
              <a:gd name="connsiteY0" fmla="*/ 135093 h 2084863"/>
              <a:gd name="connsiteX1" fmla="*/ 750627 w 10590663"/>
              <a:gd name="connsiteY1" fmla="*/ 421696 h 2084863"/>
              <a:gd name="connsiteX2" fmla="*/ 2156346 w 10590663"/>
              <a:gd name="connsiteY2" fmla="*/ 2073075 h 2084863"/>
              <a:gd name="connsiteX3" fmla="*/ 3480179 w 10590663"/>
              <a:gd name="connsiteY3" fmla="*/ 1117732 h 2084863"/>
              <a:gd name="connsiteX4" fmla="*/ 5199797 w 10590663"/>
              <a:gd name="connsiteY4" fmla="*/ 271571 h 2084863"/>
              <a:gd name="connsiteX5" fmla="*/ 6509982 w 10590663"/>
              <a:gd name="connsiteY5" fmla="*/ 1336096 h 2084863"/>
              <a:gd name="connsiteX6" fmla="*/ 7792872 w 10590663"/>
              <a:gd name="connsiteY6" fmla="*/ 1267857 h 2084863"/>
              <a:gd name="connsiteX7" fmla="*/ 9457899 w 10590663"/>
              <a:gd name="connsiteY7" fmla="*/ 39559 h 2084863"/>
              <a:gd name="connsiteX8" fmla="*/ 10590663 w 10590663"/>
              <a:gd name="connsiteY8" fmla="*/ 421696 h 2084863"/>
              <a:gd name="connsiteX0" fmla="*/ 0 w 10590663"/>
              <a:gd name="connsiteY0" fmla="*/ 135093 h 2076788"/>
              <a:gd name="connsiteX1" fmla="*/ 750627 w 10590663"/>
              <a:gd name="connsiteY1" fmla="*/ 421696 h 2076788"/>
              <a:gd name="connsiteX2" fmla="*/ 2156346 w 10590663"/>
              <a:gd name="connsiteY2" fmla="*/ 2073075 h 2076788"/>
              <a:gd name="connsiteX3" fmla="*/ 3480179 w 10590663"/>
              <a:gd name="connsiteY3" fmla="*/ 1117732 h 2076788"/>
              <a:gd name="connsiteX4" fmla="*/ 5199797 w 10590663"/>
              <a:gd name="connsiteY4" fmla="*/ 271571 h 2076788"/>
              <a:gd name="connsiteX5" fmla="*/ 6509982 w 10590663"/>
              <a:gd name="connsiteY5" fmla="*/ 1336096 h 2076788"/>
              <a:gd name="connsiteX6" fmla="*/ 7792872 w 10590663"/>
              <a:gd name="connsiteY6" fmla="*/ 1267857 h 2076788"/>
              <a:gd name="connsiteX7" fmla="*/ 9457899 w 10590663"/>
              <a:gd name="connsiteY7" fmla="*/ 39559 h 2076788"/>
              <a:gd name="connsiteX8" fmla="*/ 10590663 w 10590663"/>
              <a:gd name="connsiteY8" fmla="*/ 421696 h 2076788"/>
              <a:gd name="connsiteX0" fmla="*/ 0 w 10590663"/>
              <a:gd name="connsiteY0" fmla="*/ 137664 h 2079589"/>
              <a:gd name="connsiteX1" fmla="*/ 750627 w 10590663"/>
              <a:gd name="connsiteY1" fmla="*/ 424267 h 2079589"/>
              <a:gd name="connsiteX2" fmla="*/ 2156346 w 10590663"/>
              <a:gd name="connsiteY2" fmla="*/ 2075646 h 2079589"/>
              <a:gd name="connsiteX3" fmla="*/ 3480179 w 10590663"/>
              <a:gd name="connsiteY3" fmla="*/ 1120303 h 2079589"/>
              <a:gd name="connsiteX4" fmla="*/ 4954137 w 10590663"/>
              <a:gd name="connsiteY4" fmla="*/ 1187 h 2079589"/>
              <a:gd name="connsiteX5" fmla="*/ 6509982 w 10590663"/>
              <a:gd name="connsiteY5" fmla="*/ 1338667 h 2079589"/>
              <a:gd name="connsiteX6" fmla="*/ 7792872 w 10590663"/>
              <a:gd name="connsiteY6" fmla="*/ 1270428 h 2079589"/>
              <a:gd name="connsiteX7" fmla="*/ 9457899 w 10590663"/>
              <a:gd name="connsiteY7" fmla="*/ 42130 h 2079589"/>
              <a:gd name="connsiteX8" fmla="*/ 10590663 w 10590663"/>
              <a:gd name="connsiteY8" fmla="*/ 424267 h 2079589"/>
              <a:gd name="connsiteX0" fmla="*/ 0 w 10590663"/>
              <a:gd name="connsiteY0" fmla="*/ 138110 h 2081831"/>
              <a:gd name="connsiteX1" fmla="*/ 750627 w 10590663"/>
              <a:gd name="connsiteY1" fmla="*/ 424713 h 2081831"/>
              <a:gd name="connsiteX2" fmla="*/ 2156346 w 10590663"/>
              <a:gd name="connsiteY2" fmla="*/ 2076092 h 2081831"/>
              <a:gd name="connsiteX3" fmla="*/ 3480179 w 10590663"/>
              <a:gd name="connsiteY3" fmla="*/ 1120749 h 2081831"/>
              <a:gd name="connsiteX4" fmla="*/ 4954137 w 10590663"/>
              <a:gd name="connsiteY4" fmla="*/ 1633 h 2081831"/>
              <a:gd name="connsiteX5" fmla="*/ 6509982 w 10590663"/>
              <a:gd name="connsiteY5" fmla="*/ 1339113 h 2081831"/>
              <a:gd name="connsiteX6" fmla="*/ 7792872 w 10590663"/>
              <a:gd name="connsiteY6" fmla="*/ 1270874 h 2081831"/>
              <a:gd name="connsiteX7" fmla="*/ 9457899 w 10590663"/>
              <a:gd name="connsiteY7" fmla="*/ 42576 h 2081831"/>
              <a:gd name="connsiteX8" fmla="*/ 10590663 w 10590663"/>
              <a:gd name="connsiteY8" fmla="*/ 424713 h 2081831"/>
              <a:gd name="connsiteX0" fmla="*/ 0 w 10590663"/>
              <a:gd name="connsiteY0" fmla="*/ 138828 h 2085757"/>
              <a:gd name="connsiteX1" fmla="*/ 750627 w 10590663"/>
              <a:gd name="connsiteY1" fmla="*/ 425431 h 2085757"/>
              <a:gd name="connsiteX2" fmla="*/ 2156346 w 10590663"/>
              <a:gd name="connsiteY2" fmla="*/ 2076810 h 2085757"/>
              <a:gd name="connsiteX3" fmla="*/ 3480179 w 10590663"/>
              <a:gd name="connsiteY3" fmla="*/ 1121467 h 2085757"/>
              <a:gd name="connsiteX4" fmla="*/ 4954137 w 10590663"/>
              <a:gd name="connsiteY4" fmla="*/ 2351 h 2085757"/>
              <a:gd name="connsiteX5" fmla="*/ 6509982 w 10590663"/>
              <a:gd name="connsiteY5" fmla="*/ 1339831 h 2085757"/>
              <a:gd name="connsiteX6" fmla="*/ 7792872 w 10590663"/>
              <a:gd name="connsiteY6" fmla="*/ 1271592 h 2085757"/>
              <a:gd name="connsiteX7" fmla="*/ 9457899 w 10590663"/>
              <a:gd name="connsiteY7" fmla="*/ 43294 h 2085757"/>
              <a:gd name="connsiteX8" fmla="*/ 10590663 w 10590663"/>
              <a:gd name="connsiteY8" fmla="*/ 425431 h 2085757"/>
              <a:gd name="connsiteX0" fmla="*/ 0 w 10590663"/>
              <a:gd name="connsiteY0" fmla="*/ 138828 h 2128264"/>
              <a:gd name="connsiteX1" fmla="*/ 750627 w 10590663"/>
              <a:gd name="connsiteY1" fmla="*/ 425431 h 2128264"/>
              <a:gd name="connsiteX2" fmla="*/ 2156346 w 10590663"/>
              <a:gd name="connsiteY2" fmla="*/ 2076810 h 2128264"/>
              <a:gd name="connsiteX3" fmla="*/ 3480179 w 10590663"/>
              <a:gd name="connsiteY3" fmla="*/ 1121467 h 2128264"/>
              <a:gd name="connsiteX4" fmla="*/ 4954137 w 10590663"/>
              <a:gd name="connsiteY4" fmla="*/ 2351 h 2128264"/>
              <a:gd name="connsiteX5" fmla="*/ 6509982 w 10590663"/>
              <a:gd name="connsiteY5" fmla="*/ 1339831 h 2128264"/>
              <a:gd name="connsiteX6" fmla="*/ 7792872 w 10590663"/>
              <a:gd name="connsiteY6" fmla="*/ 1271592 h 2128264"/>
              <a:gd name="connsiteX7" fmla="*/ 9457899 w 10590663"/>
              <a:gd name="connsiteY7" fmla="*/ 43294 h 2128264"/>
              <a:gd name="connsiteX8" fmla="*/ 10590663 w 10590663"/>
              <a:gd name="connsiteY8" fmla="*/ 425431 h 2128264"/>
              <a:gd name="connsiteX0" fmla="*/ 0 w 10590663"/>
              <a:gd name="connsiteY0" fmla="*/ 137646 h 2026877"/>
              <a:gd name="connsiteX1" fmla="*/ 750627 w 10590663"/>
              <a:gd name="connsiteY1" fmla="*/ 424249 h 2026877"/>
              <a:gd name="connsiteX2" fmla="*/ 1992573 w 10590663"/>
              <a:gd name="connsiteY2" fmla="*/ 1993741 h 2026877"/>
              <a:gd name="connsiteX3" fmla="*/ 3480179 w 10590663"/>
              <a:gd name="connsiteY3" fmla="*/ 1120285 h 2026877"/>
              <a:gd name="connsiteX4" fmla="*/ 4954137 w 10590663"/>
              <a:gd name="connsiteY4" fmla="*/ 1169 h 2026877"/>
              <a:gd name="connsiteX5" fmla="*/ 6509982 w 10590663"/>
              <a:gd name="connsiteY5" fmla="*/ 1338649 h 2026877"/>
              <a:gd name="connsiteX6" fmla="*/ 7792872 w 10590663"/>
              <a:gd name="connsiteY6" fmla="*/ 1270410 h 2026877"/>
              <a:gd name="connsiteX7" fmla="*/ 9457899 w 10590663"/>
              <a:gd name="connsiteY7" fmla="*/ 42112 h 2026877"/>
              <a:gd name="connsiteX8" fmla="*/ 10590663 w 10590663"/>
              <a:gd name="connsiteY8" fmla="*/ 424249 h 2026877"/>
              <a:gd name="connsiteX0" fmla="*/ 0 w 10590663"/>
              <a:gd name="connsiteY0" fmla="*/ 137791 h 2030727"/>
              <a:gd name="connsiteX1" fmla="*/ 750627 w 10590663"/>
              <a:gd name="connsiteY1" fmla="*/ 424394 h 2030727"/>
              <a:gd name="connsiteX2" fmla="*/ 1992573 w 10590663"/>
              <a:gd name="connsiteY2" fmla="*/ 1993886 h 2030727"/>
              <a:gd name="connsiteX3" fmla="*/ 3480179 w 10590663"/>
              <a:gd name="connsiteY3" fmla="*/ 1120430 h 2030727"/>
              <a:gd name="connsiteX4" fmla="*/ 4954137 w 10590663"/>
              <a:gd name="connsiteY4" fmla="*/ 1314 h 2030727"/>
              <a:gd name="connsiteX5" fmla="*/ 6509982 w 10590663"/>
              <a:gd name="connsiteY5" fmla="*/ 1338794 h 2030727"/>
              <a:gd name="connsiteX6" fmla="*/ 7792872 w 10590663"/>
              <a:gd name="connsiteY6" fmla="*/ 1270555 h 2030727"/>
              <a:gd name="connsiteX7" fmla="*/ 9457899 w 10590663"/>
              <a:gd name="connsiteY7" fmla="*/ 42257 h 2030727"/>
              <a:gd name="connsiteX8" fmla="*/ 10590663 w 10590663"/>
              <a:gd name="connsiteY8" fmla="*/ 424394 h 2030727"/>
              <a:gd name="connsiteX0" fmla="*/ 0 w 10590663"/>
              <a:gd name="connsiteY0" fmla="*/ 143769 h 2036705"/>
              <a:gd name="connsiteX1" fmla="*/ 750627 w 10590663"/>
              <a:gd name="connsiteY1" fmla="*/ 430372 h 2036705"/>
              <a:gd name="connsiteX2" fmla="*/ 1992573 w 10590663"/>
              <a:gd name="connsiteY2" fmla="*/ 1999864 h 2036705"/>
              <a:gd name="connsiteX3" fmla="*/ 3480179 w 10590663"/>
              <a:gd name="connsiteY3" fmla="*/ 1126408 h 2036705"/>
              <a:gd name="connsiteX4" fmla="*/ 4954137 w 10590663"/>
              <a:gd name="connsiteY4" fmla="*/ 7292 h 2036705"/>
              <a:gd name="connsiteX5" fmla="*/ 6660107 w 10590663"/>
              <a:gd name="connsiteY5" fmla="*/ 1672318 h 2036705"/>
              <a:gd name="connsiteX6" fmla="*/ 7792872 w 10590663"/>
              <a:gd name="connsiteY6" fmla="*/ 1276533 h 2036705"/>
              <a:gd name="connsiteX7" fmla="*/ 9457899 w 10590663"/>
              <a:gd name="connsiteY7" fmla="*/ 48235 h 2036705"/>
              <a:gd name="connsiteX8" fmla="*/ 10590663 w 10590663"/>
              <a:gd name="connsiteY8" fmla="*/ 430372 h 2036705"/>
              <a:gd name="connsiteX0" fmla="*/ 0 w 10590663"/>
              <a:gd name="connsiteY0" fmla="*/ 150050 h 2042986"/>
              <a:gd name="connsiteX1" fmla="*/ 750627 w 10590663"/>
              <a:gd name="connsiteY1" fmla="*/ 436653 h 2042986"/>
              <a:gd name="connsiteX2" fmla="*/ 1992573 w 10590663"/>
              <a:gd name="connsiteY2" fmla="*/ 2006145 h 2042986"/>
              <a:gd name="connsiteX3" fmla="*/ 3480179 w 10590663"/>
              <a:gd name="connsiteY3" fmla="*/ 1132689 h 2042986"/>
              <a:gd name="connsiteX4" fmla="*/ 4954137 w 10590663"/>
              <a:gd name="connsiteY4" fmla="*/ 13573 h 2042986"/>
              <a:gd name="connsiteX5" fmla="*/ 6660107 w 10590663"/>
              <a:gd name="connsiteY5" fmla="*/ 1678599 h 2042986"/>
              <a:gd name="connsiteX6" fmla="*/ 7820167 w 10590663"/>
              <a:gd name="connsiteY6" fmla="*/ 1514826 h 2042986"/>
              <a:gd name="connsiteX7" fmla="*/ 9457899 w 10590663"/>
              <a:gd name="connsiteY7" fmla="*/ 54516 h 2042986"/>
              <a:gd name="connsiteX8" fmla="*/ 10590663 w 10590663"/>
              <a:gd name="connsiteY8" fmla="*/ 436653 h 2042986"/>
              <a:gd name="connsiteX0" fmla="*/ 0 w 10590663"/>
              <a:gd name="connsiteY0" fmla="*/ 150050 h 2042986"/>
              <a:gd name="connsiteX1" fmla="*/ 750627 w 10590663"/>
              <a:gd name="connsiteY1" fmla="*/ 436653 h 2042986"/>
              <a:gd name="connsiteX2" fmla="*/ 1992573 w 10590663"/>
              <a:gd name="connsiteY2" fmla="*/ 2006145 h 2042986"/>
              <a:gd name="connsiteX3" fmla="*/ 3480179 w 10590663"/>
              <a:gd name="connsiteY3" fmla="*/ 1132689 h 2042986"/>
              <a:gd name="connsiteX4" fmla="*/ 4954137 w 10590663"/>
              <a:gd name="connsiteY4" fmla="*/ 13573 h 2042986"/>
              <a:gd name="connsiteX5" fmla="*/ 6660107 w 10590663"/>
              <a:gd name="connsiteY5" fmla="*/ 1678599 h 2042986"/>
              <a:gd name="connsiteX6" fmla="*/ 9457899 w 10590663"/>
              <a:gd name="connsiteY6" fmla="*/ 54516 h 2042986"/>
              <a:gd name="connsiteX7" fmla="*/ 10590663 w 10590663"/>
              <a:gd name="connsiteY7" fmla="*/ 436653 h 2042986"/>
              <a:gd name="connsiteX0" fmla="*/ 0 w 10590663"/>
              <a:gd name="connsiteY0" fmla="*/ 167366 h 2060302"/>
              <a:gd name="connsiteX1" fmla="*/ 750627 w 10590663"/>
              <a:gd name="connsiteY1" fmla="*/ 453969 h 2060302"/>
              <a:gd name="connsiteX2" fmla="*/ 1992573 w 10590663"/>
              <a:gd name="connsiteY2" fmla="*/ 2023461 h 2060302"/>
              <a:gd name="connsiteX3" fmla="*/ 3480179 w 10590663"/>
              <a:gd name="connsiteY3" fmla="*/ 1150005 h 2060302"/>
              <a:gd name="connsiteX4" fmla="*/ 4954137 w 10590663"/>
              <a:gd name="connsiteY4" fmla="*/ 30889 h 2060302"/>
              <a:gd name="connsiteX5" fmla="*/ 6537278 w 10590663"/>
              <a:gd name="connsiteY5" fmla="*/ 1791450 h 2060302"/>
              <a:gd name="connsiteX6" fmla="*/ 9457899 w 10590663"/>
              <a:gd name="connsiteY6" fmla="*/ 71832 h 2060302"/>
              <a:gd name="connsiteX7" fmla="*/ 10590663 w 10590663"/>
              <a:gd name="connsiteY7" fmla="*/ 453969 h 2060302"/>
              <a:gd name="connsiteX0" fmla="*/ 0 w 10590663"/>
              <a:gd name="connsiteY0" fmla="*/ 172930 h 2065866"/>
              <a:gd name="connsiteX1" fmla="*/ 750627 w 10590663"/>
              <a:gd name="connsiteY1" fmla="*/ 459533 h 2065866"/>
              <a:gd name="connsiteX2" fmla="*/ 1992573 w 10590663"/>
              <a:gd name="connsiteY2" fmla="*/ 2029025 h 2065866"/>
              <a:gd name="connsiteX3" fmla="*/ 3480179 w 10590663"/>
              <a:gd name="connsiteY3" fmla="*/ 1155569 h 2065866"/>
              <a:gd name="connsiteX4" fmla="*/ 4954137 w 10590663"/>
              <a:gd name="connsiteY4" fmla="*/ 36453 h 2065866"/>
              <a:gd name="connsiteX5" fmla="*/ 6810233 w 10590663"/>
              <a:gd name="connsiteY5" fmla="*/ 1878901 h 2065866"/>
              <a:gd name="connsiteX6" fmla="*/ 9457899 w 10590663"/>
              <a:gd name="connsiteY6" fmla="*/ 77396 h 2065866"/>
              <a:gd name="connsiteX7" fmla="*/ 10590663 w 10590663"/>
              <a:gd name="connsiteY7" fmla="*/ 459533 h 2065866"/>
              <a:gd name="connsiteX0" fmla="*/ 0 w 10590663"/>
              <a:gd name="connsiteY0" fmla="*/ 187934 h 2112288"/>
              <a:gd name="connsiteX1" fmla="*/ 750627 w 10590663"/>
              <a:gd name="connsiteY1" fmla="*/ 474537 h 2112288"/>
              <a:gd name="connsiteX2" fmla="*/ 1992573 w 10590663"/>
              <a:gd name="connsiteY2" fmla="*/ 2044029 h 2112288"/>
              <a:gd name="connsiteX3" fmla="*/ 3480179 w 10590663"/>
              <a:gd name="connsiteY3" fmla="*/ 1170573 h 2112288"/>
              <a:gd name="connsiteX4" fmla="*/ 4954137 w 10590663"/>
              <a:gd name="connsiteY4" fmla="*/ 51457 h 2112288"/>
              <a:gd name="connsiteX5" fmla="*/ 7588156 w 10590663"/>
              <a:gd name="connsiteY5" fmla="*/ 2112269 h 2112288"/>
              <a:gd name="connsiteX6" fmla="*/ 9457899 w 10590663"/>
              <a:gd name="connsiteY6" fmla="*/ 92400 h 2112288"/>
              <a:gd name="connsiteX7" fmla="*/ 10590663 w 10590663"/>
              <a:gd name="connsiteY7" fmla="*/ 474537 h 2112288"/>
              <a:gd name="connsiteX0" fmla="*/ 0 w 10590663"/>
              <a:gd name="connsiteY0" fmla="*/ 187934 h 2112445"/>
              <a:gd name="connsiteX1" fmla="*/ 750627 w 10590663"/>
              <a:gd name="connsiteY1" fmla="*/ 474537 h 2112445"/>
              <a:gd name="connsiteX2" fmla="*/ 1992573 w 10590663"/>
              <a:gd name="connsiteY2" fmla="*/ 2044029 h 2112445"/>
              <a:gd name="connsiteX3" fmla="*/ 3480179 w 10590663"/>
              <a:gd name="connsiteY3" fmla="*/ 1170573 h 2112445"/>
              <a:gd name="connsiteX4" fmla="*/ 4954137 w 10590663"/>
              <a:gd name="connsiteY4" fmla="*/ 51457 h 2112445"/>
              <a:gd name="connsiteX5" fmla="*/ 7588156 w 10590663"/>
              <a:gd name="connsiteY5" fmla="*/ 2112269 h 2112445"/>
              <a:gd name="connsiteX6" fmla="*/ 9457899 w 10590663"/>
              <a:gd name="connsiteY6" fmla="*/ 92400 h 2112445"/>
              <a:gd name="connsiteX7" fmla="*/ 10590663 w 10590663"/>
              <a:gd name="connsiteY7" fmla="*/ 474537 h 2112445"/>
              <a:gd name="connsiteX0" fmla="*/ 0 w 10590663"/>
              <a:gd name="connsiteY0" fmla="*/ 187934 h 2112445"/>
              <a:gd name="connsiteX1" fmla="*/ 750627 w 10590663"/>
              <a:gd name="connsiteY1" fmla="*/ 474537 h 2112445"/>
              <a:gd name="connsiteX2" fmla="*/ 1992573 w 10590663"/>
              <a:gd name="connsiteY2" fmla="*/ 2044029 h 2112445"/>
              <a:gd name="connsiteX3" fmla="*/ 3480179 w 10590663"/>
              <a:gd name="connsiteY3" fmla="*/ 1170573 h 2112445"/>
              <a:gd name="connsiteX4" fmla="*/ 4954137 w 10590663"/>
              <a:gd name="connsiteY4" fmla="*/ 51457 h 2112445"/>
              <a:gd name="connsiteX5" fmla="*/ 7588156 w 10590663"/>
              <a:gd name="connsiteY5" fmla="*/ 2112269 h 2112445"/>
              <a:gd name="connsiteX6" fmla="*/ 9457899 w 10590663"/>
              <a:gd name="connsiteY6" fmla="*/ 92400 h 2112445"/>
              <a:gd name="connsiteX7" fmla="*/ 10590663 w 10590663"/>
              <a:gd name="connsiteY7" fmla="*/ 474537 h 2112445"/>
              <a:gd name="connsiteX0" fmla="*/ 0 w 10590663"/>
              <a:gd name="connsiteY0" fmla="*/ 230046 h 2154557"/>
              <a:gd name="connsiteX1" fmla="*/ 750627 w 10590663"/>
              <a:gd name="connsiteY1" fmla="*/ 516649 h 2154557"/>
              <a:gd name="connsiteX2" fmla="*/ 1992573 w 10590663"/>
              <a:gd name="connsiteY2" fmla="*/ 2086141 h 2154557"/>
              <a:gd name="connsiteX3" fmla="*/ 3480179 w 10590663"/>
              <a:gd name="connsiteY3" fmla="*/ 1212685 h 2154557"/>
              <a:gd name="connsiteX4" fmla="*/ 5008728 w 10590663"/>
              <a:gd name="connsiteY4" fmla="*/ 11682 h 2154557"/>
              <a:gd name="connsiteX5" fmla="*/ 7588156 w 10590663"/>
              <a:gd name="connsiteY5" fmla="*/ 2154381 h 2154557"/>
              <a:gd name="connsiteX6" fmla="*/ 9457899 w 10590663"/>
              <a:gd name="connsiteY6" fmla="*/ 134512 h 2154557"/>
              <a:gd name="connsiteX7" fmla="*/ 10590663 w 10590663"/>
              <a:gd name="connsiteY7" fmla="*/ 516649 h 2154557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1992573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59607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0663" h="2142924">
                <a:moveTo>
                  <a:pt x="0" y="218413"/>
                </a:moveTo>
                <a:cubicBezTo>
                  <a:pt x="243385" y="215001"/>
                  <a:pt x="509516" y="195668"/>
                  <a:pt x="750627" y="559607"/>
                </a:cubicBezTo>
                <a:cubicBezTo>
                  <a:pt x="991738" y="923546"/>
                  <a:pt x="1473959" y="2167768"/>
                  <a:pt x="2183642" y="2074508"/>
                </a:cubicBezTo>
                <a:cubicBezTo>
                  <a:pt x="2893326" y="1981248"/>
                  <a:pt x="4107976" y="-11324"/>
                  <a:pt x="5008728" y="49"/>
                </a:cubicBezTo>
                <a:cubicBezTo>
                  <a:pt x="5909480" y="11422"/>
                  <a:pt x="6846627" y="2122276"/>
                  <a:pt x="7588156" y="2142748"/>
                </a:cubicBezTo>
                <a:cubicBezTo>
                  <a:pt x="8329685" y="2163220"/>
                  <a:pt x="8957481" y="395834"/>
                  <a:pt x="9457899" y="122879"/>
                </a:cubicBezTo>
                <a:cubicBezTo>
                  <a:pt x="9958317" y="-150076"/>
                  <a:pt x="10257430" y="243434"/>
                  <a:pt x="10590663" y="505016"/>
                </a:cubicBezTo>
              </a:path>
            </a:pathLst>
          </a:cu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0939" y="5275264"/>
            <a:ext cx="213378" cy="105469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268" y="4876290"/>
            <a:ext cx="21337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2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816909" y="450270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8000" b="1" dirty="0">
                <a:solidFill>
                  <a:srgbClr val="C00000"/>
                </a:solidFill>
                <a:latin typeface="Book Antiqua" panose="02040602050305030304" pitchFamily="18" charset="0"/>
              </a:rPr>
              <a:t>A crise anunciada</a:t>
            </a:r>
            <a:endParaRPr kumimoji="0" lang="pt-BR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00625" y="-279438"/>
            <a:ext cx="124906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600" b="1" dirty="0">
                <a:solidFill>
                  <a:srgbClr val="005D82"/>
                </a:solidFill>
              </a:rPr>
              <a:t>1</a:t>
            </a: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1145" y="1723902"/>
            <a:ext cx="12233145" cy="1129034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275655" y="1988840"/>
            <a:ext cx="964488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3200" b="1" dirty="0">
                <a:solidFill>
                  <a:prstClr val="black"/>
                </a:solidFill>
                <a:latin typeface="Book Antiqua"/>
              </a:rPr>
              <a:t>Apresentação realizada por Roberto Brandão</a:t>
            </a:r>
            <a:endParaRPr lang="pt-BR" sz="3200" b="1" dirty="0"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1465213" y="1724974"/>
            <a:ext cx="360263" cy="957635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11548901" y="2493079"/>
            <a:ext cx="257011" cy="52803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818" y="2877102"/>
            <a:ext cx="162789" cy="33720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9396" y="1731013"/>
            <a:ext cx="422500" cy="152413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4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00334" y="3312543"/>
            <a:ext cx="10653466" cy="2969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/>
              </a:rPr>
              <a:t>Contratos no SEB são derivativos (</a:t>
            </a:r>
            <a:r>
              <a:rPr lang="pt-BR" altLang="pt-BR" sz="24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/>
              </a:rPr>
              <a:t>CCEARs</a:t>
            </a:r>
            <a:r>
              <a:rPr lang="pt-BR" altLang="pt-BR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/>
              </a:rPr>
              <a:t> por disponibilidade se assemelham com opções de compra);</a:t>
            </a:r>
          </a:p>
          <a:p>
            <a:pPr marL="914400" lvl="1" indent="-457200" algn="just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/>
              </a:rPr>
              <a:t>Alguns contratos são derivativos tóxicos (geram altos volumes financeiros no MCP);</a:t>
            </a:r>
          </a:p>
          <a:p>
            <a:pPr marL="914400" lvl="1" indent="-457200" algn="just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/>
              </a:rPr>
              <a:t>Volume financeiro enorme no MCP devido a térmicas por disponibilidade e a </a:t>
            </a:r>
            <a:r>
              <a:rPr lang="pt-BR" altLang="pt-BR" sz="24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/>
              </a:rPr>
              <a:t>CERs</a:t>
            </a:r>
            <a:r>
              <a:rPr lang="pt-BR" altLang="pt-BR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389567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8">
            <a:extLst>
              <a:ext uri="{FF2B5EF4-FFF2-40B4-BE49-F238E27FC236}">
                <a16:creationId xmlns:a16="http://schemas.microsoft.com/office/drawing/2014/main" id="{F1B464C7-4311-4201-9F50-1E9D1CB2E781}"/>
              </a:ext>
            </a:extLst>
          </p:cNvPr>
          <p:cNvSpPr/>
          <p:nvPr/>
        </p:nvSpPr>
        <p:spPr>
          <a:xfrm rot="16200000">
            <a:off x="5403981" y="-4494106"/>
            <a:ext cx="1387952" cy="12216245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1425751" y="748187"/>
            <a:ext cx="453115" cy="1529149"/>
            <a:chOff x="1130342" y="1032061"/>
            <a:chExt cx="453115" cy="1529149"/>
          </a:xfrm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211737" y="1032061"/>
              <a:ext cx="360263" cy="957635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solidFill>
              <a:srgbClr val="FFC000"/>
            </a:solidFill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326446" y="1809427"/>
              <a:ext cx="257011" cy="528039"/>
            </a:xfrm>
            <a:custGeom>
              <a:avLst/>
              <a:gdLst>
                <a:gd name="T0" fmla="*/ 196 w 6934"/>
                <a:gd name="T1" fmla="*/ 13998 h 14036"/>
                <a:gd name="T2" fmla="*/ 2306 w 6934"/>
                <a:gd name="T3" fmla="*/ 7273 h 14036"/>
                <a:gd name="T4" fmla="*/ 1153 w 6934"/>
                <a:gd name="T5" fmla="*/ 7246 h 14036"/>
                <a:gd name="T6" fmla="*/ 0 w 6934"/>
                <a:gd name="T7" fmla="*/ 7239 h 14036"/>
                <a:gd name="T8" fmla="*/ 1598 w 6934"/>
                <a:gd name="T9" fmla="*/ 3620 h 14036"/>
                <a:gd name="T10" fmla="*/ 3195 w 6934"/>
                <a:gd name="T11" fmla="*/ 1 h 14036"/>
                <a:gd name="T12" fmla="*/ 5067 w 6934"/>
                <a:gd name="T13" fmla="*/ 0 h 14036"/>
                <a:gd name="T14" fmla="*/ 6918 w 6934"/>
                <a:gd name="T15" fmla="*/ 35 h 14036"/>
                <a:gd name="T16" fmla="*/ 5110 w 6934"/>
                <a:gd name="T17" fmla="*/ 2816 h 14036"/>
                <a:gd name="T18" fmla="*/ 3322 w 6934"/>
                <a:gd name="T19" fmla="*/ 5574 h 14036"/>
                <a:gd name="T20" fmla="*/ 4931 w 6934"/>
                <a:gd name="T21" fmla="*/ 5588 h 14036"/>
                <a:gd name="T22" fmla="*/ 6540 w 6934"/>
                <a:gd name="T23" fmla="*/ 5603 h 14036"/>
                <a:gd name="T24" fmla="*/ 225 w 6934"/>
                <a:gd name="T25" fmla="*/ 13998 h 14036"/>
                <a:gd name="T26" fmla="*/ 196 w 6934"/>
                <a:gd name="T27" fmla="*/ 13998 h 14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solidFill>
              <a:srgbClr val="FFC000"/>
            </a:solidFill>
            <a:ln w="222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342" y="2224003"/>
              <a:ext cx="162789" cy="337207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160755" y="1136173"/>
            <a:ext cx="7318291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6000" b="1" dirty="0">
                <a:solidFill>
                  <a:srgbClr val="C00000"/>
                </a:solidFill>
              </a:rPr>
              <a:t>Conclusões</a:t>
            </a:r>
            <a:endParaRPr kumimoji="0" lang="pt-BR" sz="6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/>
              <a:ea typeface="+mj-ea"/>
              <a:cs typeface="+mj-cs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01611" y="-153982"/>
            <a:ext cx="124906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166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pt-BR" sz="54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99356" y="2882849"/>
            <a:ext cx="11593288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7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62050" indent="-360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792288" indent="-361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422525" indent="-2730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879725" indent="-273050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336925" indent="-273050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794125" indent="-273050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4251325" indent="-273050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0" lvl="0" indent="-571500" algn="just">
              <a:spcAft>
                <a:spcPts val="2000"/>
              </a:spcAft>
              <a:buClrTx/>
              <a:buSzPct val="90000"/>
              <a:buFont typeface="Wingdings" panose="05000000000000000000" pitchFamily="2" charset="2"/>
              <a:buAutoNum type="arabicPeriod"/>
              <a:defRPr/>
            </a:pPr>
            <a:r>
              <a:rPr lang="pt-BR" altLang="pt-BR" kern="0" dirty="0">
                <a:solidFill>
                  <a:srgbClr val="000000"/>
                </a:solidFill>
              </a:rPr>
              <a:t>Para evitar novas crises financeiras, é necessário reduzir estruturalmente o volume financeiro transacionado no MCP;</a:t>
            </a:r>
          </a:p>
          <a:p>
            <a:pPr marL="571500" lvl="0" indent="-571500" algn="just">
              <a:spcAft>
                <a:spcPts val="2000"/>
              </a:spcAft>
              <a:buClrTx/>
              <a:buSzPct val="90000"/>
              <a:buFont typeface="Wingdings" panose="05000000000000000000" pitchFamily="2" charset="2"/>
              <a:buAutoNum type="arabicPeriod"/>
              <a:defRPr/>
            </a:pPr>
            <a:r>
              <a:rPr lang="pt-BR" altLang="pt-BR" kern="0" dirty="0">
                <a:solidFill>
                  <a:srgbClr val="000000"/>
                </a:solidFill>
                <a:latin typeface="Book Antiqua"/>
              </a:rPr>
              <a:t>Um desenho de bolsa de energia, com </a:t>
            </a:r>
            <a:r>
              <a:rPr lang="pt-BR" altLang="pt-BR" kern="0" dirty="0" err="1">
                <a:solidFill>
                  <a:srgbClr val="000000"/>
                </a:solidFill>
                <a:latin typeface="Book Antiqua"/>
              </a:rPr>
              <a:t>clearing</a:t>
            </a:r>
            <a:r>
              <a:rPr lang="pt-BR" altLang="pt-BR" kern="0" dirty="0">
                <a:solidFill>
                  <a:srgbClr val="000000"/>
                </a:solidFill>
                <a:latin typeface="Book Antiqua"/>
              </a:rPr>
              <a:t>, requer que os volumes transacionados no MCP sejam minimizados;</a:t>
            </a:r>
          </a:p>
        </p:txBody>
      </p:sp>
      <p:pic>
        <p:nvPicPr>
          <p:cNvPr id="20" name="Picture 19">
            <a:hlinkClick r:id="rId3" action="ppaction://hlinksldjump"/>
            <a:extLst>
              <a:ext uri="{FF2B5EF4-FFF2-40B4-BE49-F238E27FC236}">
                <a16:creationId xmlns:a16="http://schemas.microsoft.com/office/drawing/2014/main" id="{1DC41713-0058-4A20-B5A6-42E005226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E92DB83-F9B4-45DC-BD2E-FFA21B1B7133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479046" y="224744"/>
            <a:ext cx="1792012" cy="208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45171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Rectangle 418"/>
          <p:cNvSpPr/>
          <p:nvPr/>
        </p:nvSpPr>
        <p:spPr>
          <a:xfrm>
            <a:off x="0" y="3327400"/>
            <a:ext cx="12192000" cy="3530600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cs typeface="+mn-cs"/>
            </a:endParaRPr>
          </a:p>
        </p:txBody>
      </p:sp>
      <p:grpSp>
        <p:nvGrpSpPr>
          <p:cNvPr id="422" name="Group 421"/>
          <p:cNvGrpSpPr>
            <a:grpSpLocks/>
          </p:cNvGrpSpPr>
          <p:nvPr/>
        </p:nvGrpSpPr>
        <p:grpSpPr bwMode="auto">
          <a:xfrm>
            <a:off x="7423150" y="4106863"/>
            <a:ext cx="4618038" cy="3983037"/>
            <a:chOff x="5567363" y="3079750"/>
            <a:chExt cx="3463925" cy="2987676"/>
          </a:xfrm>
        </p:grpSpPr>
        <p:sp>
          <p:nvSpPr>
            <p:cNvPr id="52484" name="Freeform 182"/>
            <p:cNvSpPr>
              <a:spLocks/>
            </p:cNvSpPr>
            <p:nvPr/>
          </p:nvSpPr>
          <p:spPr bwMode="auto">
            <a:xfrm>
              <a:off x="5815013" y="3990975"/>
              <a:ext cx="2500313" cy="850900"/>
            </a:xfrm>
            <a:custGeom>
              <a:avLst/>
              <a:gdLst>
                <a:gd name="T0" fmla="*/ 2500313 w 1575"/>
                <a:gd name="T1" fmla="*/ 677863 h 536"/>
                <a:gd name="T2" fmla="*/ 2495550 w 1575"/>
                <a:gd name="T3" fmla="*/ 712788 h 536"/>
                <a:gd name="T4" fmla="*/ 2486025 w 1575"/>
                <a:gd name="T5" fmla="*/ 744538 h 536"/>
                <a:gd name="T6" fmla="*/ 2470150 w 1575"/>
                <a:gd name="T7" fmla="*/ 774700 h 536"/>
                <a:gd name="T8" fmla="*/ 2447925 w 1575"/>
                <a:gd name="T9" fmla="*/ 800100 h 536"/>
                <a:gd name="T10" fmla="*/ 2424113 w 1575"/>
                <a:gd name="T11" fmla="*/ 822325 h 536"/>
                <a:gd name="T12" fmla="*/ 2393950 w 1575"/>
                <a:gd name="T13" fmla="*/ 838200 h 536"/>
                <a:gd name="T14" fmla="*/ 2362200 w 1575"/>
                <a:gd name="T15" fmla="*/ 847725 h 536"/>
                <a:gd name="T16" fmla="*/ 2325688 w 1575"/>
                <a:gd name="T17" fmla="*/ 850900 h 536"/>
                <a:gd name="T18" fmla="*/ 174625 w 1575"/>
                <a:gd name="T19" fmla="*/ 850900 h 536"/>
                <a:gd name="T20" fmla="*/ 141288 w 1575"/>
                <a:gd name="T21" fmla="*/ 847725 h 536"/>
                <a:gd name="T22" fmla="*/ 106363 w 1575"/>
                <a:gd name="T23" fmla="*/ 838200 h 536"/>
                <a:gd name="T24" fmla="*/ 77788 w 1575"/>
                <a:gd name="T25" fmla="*/ 822325 h 536"/>
                <a:gd name="T26" fmla="*/ 52388 w 1575"/>
                <a:gd name="T27" fmla="*/ 800100 h 536"/>
                <a:gd name="T28" fmla="*/ 30163 w 1575"/>
                <a:gd name="T29" fmla="*/ 774700 h 536"/>
                <a:gd name="T30" fmla="*/ 14288 w 1575"/>
                <a:gd name="T31" fmla="*/ 744538 h 536"/>
                <a:gd name="T32" fmla="*/ 4763 w 1575"/>
                <a:gd name="T33" fmla="*/ 712788 h 536"/>
                <a:gd name="T34" fmla="*/ 0 w 1575"/>
                <a:gd name="T35" fmla="*/ 677863 h 536"/>
                <a:gd name="T36" fmla="*/ 0 w 1575"/>
                <a:gd name="T37" fmla="*/ 174625 h 536"/>
                <a:gd name="T38" fmla="*/ 4763 w 1575"/>
                <a:gd name="T39" fmla="*/ 138113 h 536"/>
                <a:gd name="T40" fmla="*/ 14288 w 1575"/>
                <a:gd name="T41" fmla="*/ 106363 h 536"/>
                <a:gd name="T42" fmla="*/ 30163 w 1575"/>
                <a:gd name="T43" fmla="*/ 76200 h 536"/>
                <a:gd name="T44" fmla="*/ 52388 w 1575"/>
                <a:gd name="T45" fmla="*/ 52388 h 536"/>
                <a:gd name="T46" fmla="*/ 77788 w 1575"/>
                <a:gd name="T47" fmla="*/ 30163 h 536"/>
                <a:gd name="T48" fmla="*/ 106363 w 1575"/>
                <a:gd name="T49" fmla="*/ 14288 h 536"/>
                <a:gd name="T50" fmla="*/ 141288 w 1575"/>
                <a:gd name="T51" fmla="*/ 4763 h 536"/>
                <a:gd name="T52" fmla="*/ 174625 w 1575"/>
                <a:gd name="T53" fmla="*/ 0 h 536"/>
                <a:gd name="T54" fmla="*/ 2325688 w 1575"/>
                <a:gd name="T55" fmla="*/ 0 h 536"/>
                <a:gd name="T56" fmla="*/ 2362200 w 1575"/>
                <a:gd name="T57" fmla="*/ 4763 h 536"/>
                <a:gd name="T58" fmla="*/ 2393950 w 1575"/>
                <a:gd name="T59" fmla="*/ 14288 h 536"/>
                <a:gd name="T60" fmla="*/ 2424113 w 1575"/>
                <a:gd name="T61" fmla="*/ 30163 h 536"/>
                <a:gd name="T62" fmla="*/ 2447925 w 1575"/>
                <a:gd name="T63" fmla="*/ 52388 h 536"/>
                <a:gd name="T64" fmla="*/ 2470150 w 1575"/>
                <a:gd name="T65" fmla="*/ 76200 h 536"/>
                <a:gd name="T66" fmla="*/ 2486025 w 1575"/>
                <a:gd name="T67" fmla="*/ 106363 h 536"/>
                <a:gd name="T68" fmla="*/ 2495550 w 1575"/>
                <a:gd name="T69" fmla="*/ 138113 h 536"/>
                <a:gd name="T70" fmla="*/ 2500313 w 1575"/>
                <a:gd name="T71" fmla="*/ 174625 h 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75" h="536">
                  <a:moveTo>
                    <a:pt x="1575" y="427"/>
                  </a:moveTo>
                  <a:lnTo>
                    <a:pt x="1575" y="427"/>
                  </a:lnTo>
                  <a:lnTo>
                    <a:pt x="1574" y="437"/>
                  </a:lnTo>
                  <a:lnTo>
                    <a:pt x="1572" y="449"/>
                  </a:lnTo>
                  <a:lnTo>
                    <a:pt x="1570" y="459"/>
                  </a:lnTo>
                  <a:lnTo>
                    <a:pt x="1566" y="469"/>
                  </a:lnTo>
                  <a:lnTo>
                    <a:pt x="1561" y="479"/>
                  </a:lnTo>
                  <a:lnTo>
                    <a:pt x="1556" y="488"/>
                  </a:lnTo>
                  <a:lnTo>
                    <a:pt x="1550" y="497"/>
                  </a:lnTo>
                  <a:lnTo>
                    <a:pt x="1542" y="504"/>
                  </a:lnTo>
                  <a:lnTo>
                    <a:pt x="1535" y="512"/>
                  </a:lnTo>
                  <a:lnTo>
                    <a:pt x="1527" y="518"/>
                  </a:lnTo>
                  <a:lnTo>
                    <a:pt x="1517" y="523"/>
                  </a:lnTo>
                  <a:lnTo>
                    <a:pt x="1508" y="528"/>
                  </a:lnTo>
                  <a:lnTo>
                    <a:pt x="1498" y="531"/>
                  </a:lnTo>
                  <a:lnTo>
                    <a:pt x="1488" y="534"/>
                  </a:lnTo>
                  <a:lnTo>
                    <a:pt x="1477" y="536"/>
                  </a:lnTo>
                  <a:lnTo>
                    <a:pt x="1465" y="536"/>
                  </a:lnTo>
                  <a:lnTo>
                    <a:pt x="110" y="536"/>
                  </a:lnTo>
                  <a:lnTo>
                    <a:pt x="99" y="536"/>
                  </a:lnTo>
                  <a:lnTo>
                    <a:pt x="89" y="534"/>
                  </a:lnTo>
                  <a:lnTo>
                    <a:pt x="77" y="531"/>
                  </a:lnTo>
                  <a:lnTo>
                    <a:pt x="67" y="528"/>
                  </a:lnTo>
                  <a:lnTo>
                    <a:pt x="58" y="523"/>
                  </a:lnTo>
                  <a:lnTo>
                    <a:pt x="49" y="518"/>
                  </a:lnTo>
                  <a:lnTo>
                    <a:pt x="41" y="512"/>
                  </a:lnTo>
                  <a:lnTo>
                    <a:pt x="33" y="504"/>
                  </a:lnTo>
                  <a:lnTo>
                    <a:pt x="26" y="497"/>
                  </a:lnTo>
                  <a:lnTo>
                    <a:pt x="19" y="488"/>
                  </a:lnTo>
                  <a:lnTo>
                    <a:pt x="14" y="479"/>
                  </a:lnTo>
                  <a:lnTo>
                    <a:pt x="9" y="469"/>
                  </a:lnTo>
                  <a:lnTo>
                    <a:pt x="5" y="459"/>
                  </a:lnTo>
                  <a:lnTo>
                    <a:pt x="3" y="449"/>
                  </a:lnTo>
                  <a:lnTo>
                    <a:pt x="2" y="437"/>
                  </a:lnTo>
                  <a:lnTo>
                    <a:pt x="0" y="427"/>
                  </a:lnTo>
                  <a:lnTo>
                    <a:pt x="0" y="110"/>
                  </a:lnTo>
                  <a:lnTo>
                    <a:pt x="2" y="99"/>
                  </a:lnTo>
                  <a:lnTo>
                    <a:pt x="3" y="87"/>
                  </a:lnTo>
                  <a:lnTo>
                    <a:pt x="5" y="77"/>
                  </a:lnTo>
                  <a:lnTo>
                    <a:pt x="9" y="67"/>
                  </a:lnTo>
                  <a:lnTo>
                    <a:pt x="14" y="58"/>
                  </a:lnTo>
                  <a:lnTo>
                    <a:pt x="19" y="48"/>
                  </a:lnTo>
                  <a:lnTo>
                    <a:pt x="26" y="41"/>
                  </a:lnTo>
                  <a:lnTo>
                    <a:pt x="33" y="33"/>
                  </a:lnTo>
                  <a:lnTo>
                    <a:pt x="41" y="25"/>
                  </a:lnTo>
                  <a:lnTo>
                    <a:pt x="49" y="19"/>
                  </a:lnTo>
                  <a:lnTo>
                    <a:pt x="58" y="14"/>
                  </a:lnTo>
                  <a:lnTo>
                    <a:pt x="67" y="9"/>
                  </a:lnTo>
                  <a:lnTo>
                    <a:pt x="77" y="5"/>
                  </a:lnTo>
                  <a:lnTo>
                    <a:pt x="89" y="3"/>
                  </a:lnTo>
                  <a:lnTo>
                    <a:pt x="99" y="2"/>
                  </a:lnTo>
                  <a:lnTo>
                    <a:pt x="110" y="0"/>
                  </a:lnTo>
                  <a:lnTo>
                    <a:pt x="1465" y="0"/>
                  </a:lnTo>
                  <a:lnTo>
                    <a:pt x="1477" y="2"/>
                  </a:lnTo>
                  <a:lnTo>
                    <a:pt x="1488" y="3"/>
                  </a:lnTo>
                  <a:lnTo>
                    <a:pt x="1498" y="5"/>
                  </a:lnTo>
                  <a:lnTo>
                    <a:pt x="1508" y="9"/>
                  </a:lnTo>
                  <a:lnTo>
                    <a:pt x="1517" y="14"/>
                  </a:lnTo>
                  <a:lnTo>
                    <a:pt x="1527" y="19"/>
                  </a:lnTo>
                  <a:lnTo>
                    <a:pt x="1535" y="25"/>
                  </a:lnTo>
                  <a:lnTo>
                    <a:pt x="1542" y="33"/>
                  </a:lnTo>
                  <a:lnTo>
                    <a:pt x="1550" y="41"/>
                  </a:lnTo>
                  <a:lnTo>
                    <a:pt x="1556" y="48"/>
                  </a:lnTo>
                  <a:lnTo>
                    <a:pt x="1561" y="58"/>
                  </a:lnTo>
                  <a:lnTo>
                    <a:pt x="1566" y="67"/>
                  </a:lnTo>
                  <a:lnTo>
                    <a:pt x="1570" y="77"/>
                  </a:lnTo>
                  <a:lnTo>
                    <a:pt x="1572" y="87"/>
                  </a:lnTo>
                  <a:lnTo>
                    <a:pt x="1574" y="99"/>
                  </a:lnTo>
                  <a:lnTo>
                    <a:pt x="1575" y="110"/>
                  </a:lnTo>
                  <a:lnTo>
                    <a:pt x="1575" y="427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5" name="Freeform 183"/>
            <p:cNvSpPr>
              <a:spLocks/>
            </p:cNvSpPr>
            <p:nvPr/>
          </p:nvSpPr>
          <p:spPr bwMode="auto">
            <a:xfrm>
              <a:off x="6122988" y="3425825"/>
              <a:ext cx="1884363" cy="1655763"/>
            </a:xfrm>
            <a:custGeom>
              <a:avLst/>
              <a:gdLst>
                <a:gd name="T0" fmla="*/ 1884363 w 1187"/>
                <a:gd name="T1" fmla="*/ 1655763 h 1043"/>
                <a:gd name="T2" fmla="*/ 1884363 w 1187"/>
                <a:gd name="T3" fmla="*/ 1189038 h 1043"/>
                <a:gd name="T4" fmla="*/ 1884363 w 1187"/>
                <a:gd name="T5" fmla="*/ 495300 h 1043"/>
                <a:gd name="T6" fmla="*/ 1389063 w 1187"/>
                <a:gd name="T7" fmla="*/ 0 h 1043"/>
                <a:gd name="T8" fmla="*/ 0 w 1187"/>
                <a:gd name="T9" fmla="*/ 0 h 1043"/>
                <a:gd name="T10" fmla="*/ 0 w 1187"/>
                <a:gd name="T11" fmla="*/ 514350 h 1043"/>
                <a:gd name="T12" fmla="*/ 0 w 1187"/>
                <a:gd name="T13" fmla="*/ 1189038 h 1043"/>
                <a:gd name="T14" fmla="*/ 0 w 1187"/>
                <a:gd name="T15" fmla="*/ 1655763 h 1043"/>
                <a:gd name="T16" fmla="*/ 1884363 w 1187"/>
                <a:gd name="T17" fmla="*/ 1655763 h 10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7" h="1043">
                  <a:moveTo>
                    <a:pt x="1187" y="1043"/>
                  </a:moveTo>
                  <a:lnTo>
                    <a:pt x="1187" y="749"/>
                  </a:lnTo>
                  <a:lnTo>
                    <a:pt x="1187" y="312"/>
                  </a:lnTo>
                  <a:lnTo>
                    <a:pt x="875" y="0"/>
                  </a:lnTo>
                  <a:lnTo>
                    <a:pt x="0" y="0"/>
                  </a:lnTo>
                  <a:lnTo>
                    <a:pt x="0" y="324"/>
                  </a:lnTo>
                  <a:lnTo>
                    <a:pt x="0" y="749"/>
                  </a:lnTo>
                  <a:lnTo>
                    <a:pt x="0" y="1043"/>
                  </a:lnTo>
                  <a:lnTo>
                    <a:pt x="1187" y="104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6" name="Freeform 184"/>
            <p:cNvSpPr>
              <a:spLocks/>
            </p:cNvSpPr>
            <p:nvPr/>
          </p:nvSpPr>
          <p:spPr bwMode="auto">
            <a:xfrm>
              <a:off x="7512050" y="3425825"/>
              <a:ext cx="495300" cy="495300"/>
            </a:xfrm>
            <a:custGeom>
              <a:avLst/>
              <a:gdLst>
                <a:gd name="T0" fmla="*/ 0 w 312"/>
                <a:gd name="T1" fmla="*/ 495300 h 312"/>
                <a:gd name="T2" fmla="*/ 495300 w 312"/>
                <a:gd name="T3" fmla="*/ 495300 h 312"/>
                <a:gd name="T4" fmla="*/ 0 w 312"/>
                <a:gd name="T5" fmla="*/ 0 h 312"/>
                <a:gd name="T6" fmla="*/ 0 w 312"/>
                <a:gd name="T7" fmla="*/ 495300 h 3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2" h="312">
                  <a:moveTo>
                    <a:pt x="0" y="312"/>
                  </a:moveTo>
                  <a:lnTo>
                    <a:pt x="312" y="312"/>
                  </a:lnTo>
                  <a:lnTo>
                    <a:pt x="0" y="0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7" name="Freeform 185"/>
            <p:cNvSpPr>
              <a:spLocks/>
            </p:cNvSpPr>
            <p:nvPr/>
          </p:nvSpPr>
          <p:spPr bwMode="auto">
            <a:xfrm>
              <a:off x="7512050" y="3921125"/>
              <a:ext cx="495300" cy="498475"/>
            </a:xfrm>
            <a:custGeom>
              <a:avLst/>
              <a:gdLst>
                <a:gd name="T0" fmla="*/ 495300 w 312"/>
                <a:gd name="T1" fmla="*/ 0 h 314"/>
                <a:gd name="T2" fmla="*/ 0 w 312"/>
                <a:gd name="T3" fmla="*/ 0 h 314"/>
                <a:gd name="T4" fmla="*/ 495300 w 312"/>
                <a:gd name="T5" fmla="*/ 498475 h 314"/>
                <a:gd name="T6" fmla="*/ 495300 w 312"/>
                <a:gd name="T7" fmla="*/ 0 h 3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2" h="314">
                  <a:moveTo>
                    <a:pt x="312" y="0"/>
                  </a:moveTo>
                  <a:lnTo>
                    <a:pt x="0" y="0"/>
                  </a:lnTo>
                  <a:lnTo>
                    <a:pt x="312" y="314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CD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8" name="Freeform 186"/>
            <p:cNvSpPr>
              <a:spLocks/>
            </p:cNvSpPr>
            <p:nvPr/>
          </p:nvSpPr>
          <p:spPr bwMode="auto">
            <a:xfrm>
              <a:off x="5567363" y="4518025"/>
              <a:ext cx="2995613" cy="1133475"/>
            </a:xfrm>
            <a:custGeom>
              <a:avLst/>
              <a:gdLst>
                <a:gd name="T0" fmla="*/ 2995613 w 1887"/>
                <a:gd name="T1" fmla="*/ 1100138 h 714"/>
                <a:gd name="T2" fmla="*/ 2995613 w 1887"/>
                <a:gd name="T3" fmla="*/ 1100138 h 714"/>
                <a:gd name="T4" fmla="*/ 2995613 w 1887"/>
                <a:gd name="T5" fmla="*/ 1104900 h 714"/>
                <a:gd name="T6" fmla="*/ 2994025 w 1887"/>
                <a:gd name="T7" fmla="*/ 1112838 h 714"/>
                <a:gd name="T8" fmla="*/ 2989263 w 1887"/>
                <a:gd name="T9" fmla="*/ 1119188 h 714"/>
                <a:gd name="T10" fmla="*/ 2986088 w 1887"/>
                <a:gd name="T11" fmla="*/ 1123950 h 714"/>
                <a:gd name="T12" fmla="*/ 2981325 w 1887"/>
                <a:gd name="T13" fmla="*/ 1127125 h 714"/>
                <a:gd name="T14" fmla="*/ 2976563 w 1887"/>
                <a:gd name="T15" fmla="*/ 1131888 h 714"/>
                <a:gd name="T16" fmla="*/ 2968625 w 1887"/>
                <a:gd name="T17" fmla="*/ 1133475 h 714"/>
                <a:gd name="T18" fmla="*/ 2962275 w 1887"/>
                <a:gd name="T19" fmla="*/ 1133475 h 714"/>
                <a:gd name="T20" fmla="*/ 34925 w 1887"/>
                <a:gd name="T21" fmla="*/ 1133475 h 714"/>
                <a:gd name="T22" fmla="*/ 34925 w 1887"/>
                <a:gd name="T23" fmla="*/ 1133475 h 714"/>
                <a:gd name="T24" fmla="*/ 28575 w 1887"/>
                <a:gd name="T25" fmla="*/ 1133475 h 714"/>
                <a:gd name="T26" fmla="*/ 20638 w 1887"/>
                <a:gd name="T27" fmla="*/ 1131888 h 714"/>
                <a:gd name="T28" fmla="*/ 15875 w 1887"/>
                <a:gd name="T29" fmla="*/ 1127125 h 714"/>
                <a:gd name="T30" fmla="*/ 9525 w 1887"/>
                <a:gd name="T31" fmla="*/ 1123950 h 714"/>
                <a:gd name="T32" fmla="*/ 6350 w 1887"/>
                <a:gd name="T33" fmla="*/ 1119188 h 714"/>
                <a:gd name="T34" fmla="*/ 1588 w 1887"/>
                <a:gd name="T35" fmla="*/ 1112838 h 714"/>
                <a:gd name="T36" fmla="*/ 0 w 1887"/>
                <a:gd name="T37" fmla="*/ 1104900 h 714"/>
                <a:gd name="T38" fmla="*/ 0 w 1887"/>
                <a:gd name="T39" fmla="*/ 1100138 h 714"/>
                <a:gd name="T40" fmla="*/ 0 w 1887"/>
                <a:gd name="T41" fmla="*/ 34925 h 714"/>
                <a:gd name="T42" fmla="*/ 0 w 1887"/>
                <a:gd name="T43" fmla="*/ 34925 h 714"/>
                <a:gd name="T44" fmla="*/ 0 w 1887"/>
                <a:gd name="T45" fmla="*/ 26988 h 714"/>
                <a:gd name="T46" fmla="*/ 1588 w 1887"/>
                <a:gd name="T47" fmla="*/ 20638 h 714"/>
                <a:gd name="T48" fmla="*/ 6350 w 1887"/>
                <a:gd name="T49" fmla="*/ 15875 h 714"/>
                <a:gd name="T50" fmla="*/ 9525 w 1887"/>
                <a:gd name="T51" fmla="*/ 9525 h 714"/>
                <a:gd name="T52" fmla="*/ 15875 w 1887"/>
                <a:gd name="T53" fmla="*/ 4763 h 714"/>
                <a:gd name="T54" fmla="*/ 20638 w 1887"/>
                <a:gd name="T55" fmla="*/ 3175 h 714"/>
                <a:gd name="T56" fmla="*/ 28575 w 1887"/>
                <a:gd name="T57" fmla="*/ 1588 h 714"/>
                <a:gd name="T58" fmla="*/ 34925 w 1887"/>
                <a:gd name="T59" fmla="*/ 0 h 714"/>
                <a:gd name="T60" fmla="*/ 2962275 w 1887"/>
                <a:gd name="T61" fmla="*/ 0 h 714"/>
                <a:gd name="T62" fmla="*/ 2962275 w 1887"/>
                <a:gd name="T63" fmla="*/ 0 h 714"/>
                <a:gd name="T64" fmla="*/ 2968625 w 1887"/>
                <a:gd name="T65" fmla="*/ 1588 h 714"/>
                <a:gd name="T66" fmla="*/ 2976563 w 1887"/>
                <a:gd name="T67" fmla="*/ 3175 h 714"/>
                <a:gd name="T68" fmla="*/ 2981325 w 1887"/>
                <a:gd name="T69" fmla="*/ 4763 h 714"/>
                <a:gd name="T70" fmla="*/ 2986088 w 1887"/>
                <a:gd name="T71" fmla="*/ 9525 h 714"/>
                <a:gd name="T72" fmla="*/ 2989263 w 1887"/>
                <a:gd name="T73" fmla="*/ 15875 h 714"/>
                <a:gd name="T74" fmla="*/ 2994025 w 1887"/>
                <a:gd name="T75" fmla="*/ 20638 h 714"/>
                <a:gd name="T76" fmla="*/ 2995613 w 1887"/>
                <a:gd name="T77" fmla="*/ 26988 h 714"/>
                <a:gd name="T78" fmla="*/ 2995613 w 1887"/>
                <a:gd name="T79" fmla="*/ 34925 h 714"/>
                <a:gd name="T80" fmla="*/ 2995613 w 1887"/>
                <a:gd name="T81" fmla="*/ 1100138 h 7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87" h="714">
                  <a:moveTo>
                    <a:pt x="1887" y="693"/>
                  </a:moveTo>
                  <a:lnTo>
                    <a:pt x="1887" y="693"/>
                  </a:lnTo>
                  <a:lnTo>
                    <a:pt x="1887" y="696"/>
                  </a:lnTo>
                  <a:lnTo>
                    <a:pt x="1886" y="701"/>
                  </a:lnTo>
                  <a:lnTo>
                    <a:pt x="1883" y="705"/>
                  </a:lnTo>
                  <a:lnTo>
                    <a:pt x="1881" y="708"/>
                  </a:lnTo>
                  <a:lnTo>
                    <a:pt x="1878" y="710"/>
                  </a:lnTo>
                  <a:lnTo>
                    <a:pt x="1875" y="713"/>
                  </a:lnTo>
                  <a:lnTo>
                    <a:pt x="1870" y="714"/>
                  </a:lnTo>
                  <a:lnTo>
                    <a:pt x="1866" y="714"/>
                  </a:lnTo>
                  <a:lnTo>
                    <a:pt x="22" y="714"/>
                  </a:lnTo>
                  <a:lnTo>
                    <a:pt x="18" y="714"/>
                  </a:lnTo>
                  <a:lnTo>
                    <a:pt x="13" y="713"/>
                  </a:lnTo>
                  <a:lnTo>
                    <a:pt x="10" y="710"/>
                  </a:lnTo>
                  <a:lnTo>
                    <a:pt x="6" y="708"/>
                  </a:lnTo>
                  <a:lnTo>
                    <a:pt x="4" y="705"/>
                  </a:lnTo>
                  <a:lnTo>
                    <a:pt x="1" y="701"/>
                  </a:lnTo>
                  <a:lnTo>
                    <a:pt x="0" y="696"/>
                  </a:lnTo>
                  <a:lnTo>
                    <a:pt x="0" y="693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1866" y="0"/>
                  </a:lnTo>
                  <a:lnTo>
                    <a:pt x="1870" y="1"/>
                  </a:lnTo>
                  <a:lnTo>
                    <a:pt x="1875" y="2"/>
                  </a:lnTo>
                  <a:lnTo>
                    <a:pt x="1878" y="3"/>
                  </a:lnTo>
                  <a:lnTo>
                    <a:pt x="1881" y="6"/>
                  </a:lnTo>
                  <a:lnTo>
                    <a:pt x="1883" y="10"/>
                  </a:lnTo>
                  <a:lnTo>
                    <a:pt x="1886" y="13"/>
                  </a:lnTo>
                  <a:lnTo>
                    <a:pt x="1887" y="17"/>
                  </a:lnTo>
                  <a:lnTo>
                    <a:pt x="1887" y="22"/>
                  </a:lnTo>
                  <a:lnTo>
                    <a:pt x="1887" y="69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9" name="Freeform 187"/>
            <p:cNvSpPr>
              <a:spLocks/>
            </p:cNvSpPr>
            <p:nvPr/>
          </p:nvSpPr>
          <p:spPr bwMode="auto">
            <a:xfrm>
              <a:off x="5637213" y="4518025"/>
              <a:ext cx="2857500" cy="1133475"/>
            </a:xfrm>
            <a:custGeom>
              <a:avLst/>
              <a:gdLst>
                <a:gd name="T0" fmla="*/ 2857500 w 1800"/>
                <a:gd name="T1" fmla="*/ 1100138 h 714"/>
                <a:gd name="T2" fmla="*/ 2857500 w 1800"/>
                <a:gd name="T3" fmla="*/ 1100138 h 714"/>
                <a:gd name="T4" fmla="*/ 2855913 w 1800"/>
                <a:gd name="T5" fmla="*/ 1104900 h 714"/>
                <a:gd name="T6" fmla="*/ 2854325 w 1800"/>
                <a:gd name="T7" fmla="*/ 1112838 h 714"/>
                <a:gd name="T8" fmla="*/ 2852738 w 1800"/>
                <a:gd name="T9" fmla="*/ 1119188 h 714"/>
                <a:gd name="T10" fmla="*/ 2847975 w 1800"/>
                <a:gd name="T11" fmla="*/ 1123950 h 714"/>
                <a:gd name="T12" fmla="*/ 2841625 w 1800"/>
                <a:gd name="T13" fmla="*/ 1127125 h 714"/>
                <a:gd name="T14" fmla="*/ 2836863 w 1800"/>
                <a:gd name="T15" fmla="*/ 1131888 h 714"/>
                <a:gd name="T16" fmla="*/ 2830513 w 1800"/>
                <a:gd name="T17" fmla="*/ 1133475 h 714"/>
                <a:gd name="T18" fmla="*/ 2824163 w 1800"/>
                <a:gd name="T19" fmla="*/ 1133475 h 714"/>
                <a:gd name="T20" fmla="*/ 31750 w 1800"/>
                <a:gd name="T21" fmla="*/ 1133475 h 714"/>
                <a:gd name="T22" fmla="*/ 31750 w 1800"/>
                <a:gd name="T23" fmla="*/ 1133475 h 714"/>
                <a:gd name="T24" fmla="*/ 26988 w 1800"/>
                <a:gd name="T25" fmla="*/ 1133475 h 714"/>
                <a:gd name="T26" fmla="*/ 20638 w 1800"/>
                <a:gd name="T27" fmla="*/ 1131888 h 714"/>
                <a:gd name="T28" fmla="*/ 14288 w 1800"/>
                <a:gd name="T29" fmla="*/ 1127125 h 714"/>
                <a:gd name="T30" fmla="*/ 7938 w 1800"/>
                <a:gd name="T31" fmla="*/ 1123950 h 714"/>
                <a:gd name="T32" fmla="*/ 4763 w 1800"/>
                <a:gd name="T33" fmla="*/ 1119188 h 714"/>
                <a:gd name="T34" fmla="*/ 1588 w 1800"/>
                <a:gd name="T35" fmla="*/ 1112838 h 714"/>
                <a:gd name="T36" fmla="*/ 0 w 1800"/>
                <a:gd name="T37" fmla="*/ 1104900 h 714"/>
                <a:gd name="T38" fmla="*/ 0 w 1800"/>
                <a:gd name="T39" fmla="*/ 1100138 h 714"/>
                <a:gd name="T40" fmla="*/ 0 w 1800"/>
                <a:gd name="T41" fmla="*/ 34925 h 714"/>
                <a:gd name="T42" fmla="*/ 0 w 1800"/>
                <a:gd name="T43" fmla="*/ 34925 h 714"/>
                <a:gd name="T44" fmla="*/ 0 w 1800"/>
                <a:gd name="T45" fmla="*/ 26988 h 714"/>
                <a:gd name="T46" fmla="*/ 1588 w 1800"/>
                <a:gd name="T47" fmla="*/ 20638 h 714"/>
                <a:gd name="T48" fmla="*/ 4763 w 1800"/>
                <a:gd name="T49" fmla="*/ 15875 h 714"/>
                <a:gd name="T50" fmla="*/ 7938 w 1800"/>
                <a:gd name="T51" fmla="*/ 9525 h 714"/>
                <a:gd name="T52" fmla="*/ 14288 w 1800"/>
                <a:gd name="T53" fmla="*/ 4763 h 714"/>
                <a:gd name="T54" fmla="*/ 20638 w 1800"/>
                <a:gd name="T55" fmla="*/ 3175 h 714"/>
                <a:gd name="T56" fmla="*/ 26988 w 1800"/>
                <a:gd name="T57" fmla="*/ 1588 h 714"/>
                <a:gd name="T58" fmla="*/ 31750 w 1800"/>
                <a:gd name="T59" fmla="*/ 0 h 714"/>
                <a:gd name="T60" fmla="*/ 2824163 w 1800"/>
                <a:gd name="T61" fmla="*/ 0 h 714"/>
                <a:gd name="T62" fmla="*/ 2824163 w 1800"/>
                <a:gd name="T63" fmla="*/ 0 h 714"/>
                <a:gd name="T64" fmla="*/ 2830513 w 1800"/>
                <a:gd name="T65" fmla="*/ 1588 h 714"/>
                <a:gd name="T66" fmla="*/ 2836863 w 1800"/>
                <a:gd name="T67" fmla="*/ 3175 h 714"/>
                <a:gd name="T68" fmla="*/ 2841625 w 1800"/>
                <a:gd name="T69" fmla="*/ 4763 h 714"/>
                <a:gd name="T70" fmla="*/ 2847975 w 1800"/>
                <a:gd name="T71" fmla="*/ 9525 h 714"/>
                <a:gd name="T72" fmla="*/ 2852738 w 1800"/>
                <a:gd name="T73" fmla="*/ 15875 h 714"/>
                <a:gd name="T74" fmla="*/ 2854325 w 1800"/>
                <a:gd name="T75" fmla="*/ 20638 h 714"/>
                <a:gd name="T76" fmla="*/ 2855913 w 1800"/>
                <a:gd name="T77" fmla="*/ 26988 h 714"/>
                <a:gd name="T78" fmla="*/ 2857500 w 1800"/>
                <a:gd name="T79" fmla="*/ 34925 h 714"/>
                <a:gd name="T80" fmla="*/ 2857500 w 1800"/>
                <a:gd name="T81" fmla="*/ 1100138 h 7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00" h="714">
                  <a:moveTo>
                    <a:pt x="1800" y="693"/>
                  </a:moveTo>
                  <a:lnTo>
                    <a:pt x="1800" y="693"/>
                  </a:lnTo>
                  <a:lnTo>
                    <a:pt x="1799" y="696"/>
                  </a:lnTo>
                  <a:lnTo>
                    <a:pt x="1798" y="701"/>
                  </a:lnTo>
                  <a:lnTo>
                    <a:pt x="1797" y="705"/>
                  </a:lnTo>
                  <a:lnTo>
                    <a:pt x="1794" y="708"/>
                  </a:lnTo>
                  <a:lnTo>
                    <a:pt x="1790" y="710"/>
                  </a:lnTo>
                  <a:lnTo>
                    <a:pt x="1787" y="713"/>
                  </a:lnTo>
                  <a:lnTo>
                    <a:pt x="1783" y="714"/>
                  </a:lnTo>
                  <a:lnTo>
                    <a:pt x="1779" y="714"/>
                  </a:lnTo>
                  <a:lnTo>
                    <a:pt x="20" y="714"/>
                  </a:lnTo>
                  <a:lnTo>
                    <a:pt x="17" y="714"/>
                  </a:lnTo>
                  <a:lnTo>
                    <a:pt x="13" y="713"/>
                  </a:lnTo>
                  <a:lnTo>
                    <a:pt x="9" y="710"/>
                  </a:lnTo>
                  <a:lnTo>
                    <a:pt x="5" y="708"/>
                  </a:lnTo>
                  <a:lnTo>
                    <a:pt x="3" y="705"/>
                  </a:lnTo>
                  <a:lnTo>
                    <a:pt x="1" y="701"/>
                  </a:lnTo>
                  <a:lnTo>
                    <a:pt x="0" y="696"/>
                  </a:lnTo>
                  <a:lnTo>
                    <a:pt x="0" y="693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1779" y="0"/>
                  </a:lnTo>
                  <a:lnTo>
                    <a:pt x="1783" y="1"/>
                  </a:lnTo>
                  <a:lnTo>
                    <a:pt x="1787" y="2"/>
                  </a:lnTo>
                  <a:lnTo>
                    <a:pt x="1790" y="3"/>
                  </a:lnTo>
                  <a:lnTo>
                    <a:pt x="1794" y="6"/>
                  </a:lnTo>
                  <a:lnTo>
                    <a:pt x="1797" y="10"/>
                  </a:lnTo>
                  <a:lnTo>
                    <a:pt x="1798" y="13"/>
                  </a:lnTo>
                  <a:lnTo>
                    <a:pt x="1799" y="17"/>
                  </a:lnTo>
                  <a:lnTo>
                    <a:pt x="1800" y="22"/>
                  </a:lnTo>
                  <a:lnTo>
                    <a:pt x="1800" y="69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0" name="Freeform 188"/>
            <p:cNvSpPr>
              <a:spLocks/>
            </p:cNvSpPr>
            <p:nvPr/>
          </p:nvSpPr>
          <p:spPr bwMode="auto">
            <a:xfrm>
              <a:off x="5815013" y="5106988"/>
              <a:ext cx="2482850" cy="544513"/>
            </a:xfrm>
            <a:custGeom>
              <a:avLst/>
              <a:gdLst>
                <a:gd name="T0" fmla="*/ 2446338 w 1564"/>
                <a:gd name="T1" fmla="*/ 0 h 343"/>
                <a:gd name="T2" fmla="*/ 36513 w 1564"/>
                <a:gd name="T3" fmla="*/ 0 h 343"/>
                <a:gd name="T4" fmla="*/ 36513 w 1564"/>
                <a:gd name="T5" fmla="*/ 0 h 343"/>
                <a:gd name="T6" fmla="*/ 28575 w 1564"/>
                <a:gd name="T7" fmla="*/ 3175 h 343"/>
                <a:gd name="T8" fmla="*/ 22225 w 1564"/>
                <a:gd name="T9" fmla="*/ 4763 h 343"/>
                <a:gd name="T10" fmla="*/ 15875 w 1564"/>
                <a:gd name="T11" fmla="*/ 6350 h 343"/>
                <a:gd name="T12" fmla="*/ 11113 w 1564"/>
                <a:gd name="T13" fmla="*/ 11113 h 343"/>
                <a:gd name="T14" fmla="*/ 6350 w 1564"/>
                <a:gd name="T15" fmla="*/ 15875 h 343"/>
                <a:gd name="T16" fmla="*/ 4763 w 1564"/>
                <a:gd name="T17" fmla="*/ 22225 h 343"/>
                <a:gd name="T18" fmla="*/ 3175 w 1564"/>
                <a:gd name="T19" fmla="*/ 28575 h 343"/>
                <a:gd name="T20" fmla="*/ 0 w 1564"/>
                <a:gd name="T21" fmla="*/ 36513 h 343"/>
                <a:gd name="T22" fmla="*/ 0 w 1564"/>
                <a:gd name="T23" fmla="*/ 544513 h 343"/>
                <a:gd name="T24" fmla="*/ 2482850 w 1564"/>
                <a:gd name="T25" fmla="*/ 544513 h 343"/>
                <a:gd name="T26" fmla="*/ 2482850 w 1564"/>
                <a:gd name="T27" fmla="*/ 36513 h 343"/>
                <a:gd name="T28" fmla="*/ 2482850 w 1564"/>
                <a:gd name="T29" fmla="*/ 36513 h 343"/>
                <a:gd name="T30" fmla="*/ 2479675 w 1564"/>
                <a:gd name="T31" fmla="*/ 28575 h 343"/>
                <a:gd name="T32" fmla="*/ 2478088 w 1564"/>
                <a:gd name="T33" fmla="*/ 22225 h 343"/>
                <a:gd name="T34" fmla="*/ 2476500 w 1564"/>
                <a:gd name="T35" fmla="*/ 15875 h 343"/>
                <a:gd name="T36" fmla="*/ 2470150 w 1564"/>
                <a:gd name="T37" fmla="*/ 11113 h 343"/>
                <a:gd name="T38" fmla="*/ 2466975 w 1564"/>
                <a:gd name="T39" fmla="*/ 6350 h 343"/>
                <a:gd name="T40" fmla="*/ 2460625 w 1564"/>
                <a:gd name="T41" fmla="*/ 4763 h 343"/>
                <a:gd name="T42" fmla="*/ 2454275 w 1564"/>
                <a:gd name="T43" fmla="*/ 3175 h 343"/>
                <a:gd name="T44" fmla="*/ 2446338 w 1564"/>
                <a:gd name="T45" fmla="*/ 0 h 343"/>
                <a:gd name="T46" fmla="*/ 2446338 w 1564"/>
                <a:gd name="T47" fmla="*/ 0 h 3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64" h="343">
                  <a:moveTo>
                    <a:pt x="1541" y="0"/>
                  </a:moveTo>
                  <a:lnTo>
                    <a:pt x="23" y="0"/>
                  </a:lnTo>
                  <a:lnTo>
                    <a:pt x="18" y="2"/>
                  </a:lnTo>
                  <a:lnTo>
                    <a:pt x="14" y="3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3" y="14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343"/>
                  </a:lnTo>
                  <a:lnTo>
                    <a:pt x="1564" y="343"/>
                  </a:lnTo>
                  <a:lnTo>
                    <a:pt x="1564" y="23"/>
                  </a:lnTo>
                  <a:lnTo>
                    <a:pt x="1562" y="18"/>
                  </a:lnTo>
                  <a:lnTo>
                    <a:pt x="1561" y="14"/>
                  </a:lnTo>
                  <a:lnTo>
                    <a:pt x="1560" y="10"/>
                  </a:lnTo>
                  <a:lnTo>
                    <a:pt x="1556" y="7"/>
                  </a:lnTo>
                  <a:lnTo>
                    <a:pt x="1554" y="4"/>
                  </a:lnTo>
                  <a:lnTo>
                    <a:pt x="1550" y="3"/>
                  </a:lnTo>
                  <a:lnTo>
                    <a:pt x="1546" y="2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1" name="Freeform 189"/>
            <p:cNvSpPr>
              <a:spLocks/>
            </p:cNvSpPr>
            <p:nvPr/>
          </p:nvSpPr>
          <p:spPr bwMode="auto">
            <a:xfrm>
              <a:off x="6837363" y="4721225"/>
              <a:ext cx="438150" cy="46038"/>
            </a:xfrm>
            <a:custGeom>
              <a:avLst/>
              <a:gdLst>
                <a:gd name="T0" fmla="*/ 431800 w 276"/>
                <a:gd name="T1" fmla="*/ 0 h 29"/>
                <a:gd name="T2" fmla="*/ 6350 w 276"/>
                <a:gd name="T3" fmla="*/ 0 h 29"/>
                <a:gd name="T4" fmla="*/ 6350 w 276"/>
                <a:gd name="T5" fmla="*/ 0 h 29"/>
                <a:gd name="T6" fmla="*/ 1588 w 276"/>
                <a:gd name="T7" fmla="*/ 0 h 29"/>
                <a:gd name="T8" fmla="*/ 0 w 276"/>
                <a:gd name="T9" fmla="*/ 1588 h 29"/>
                <a:gd name="T10" fmla="*/ 0 w 276"/>
                <a:gd name="T11" fmla="*/ 46038 h 29"/>
                <a:gd name="T12" fmla="*/ 438150 w 276"/>
                <a:gd name="T13" fmla="*/ 46038 h 29"/>
                <a:gd name="T14" fmla="*/ 438150 w 276"/>
                <a:gd name="T15" fmla="*/ 1588 h 29"/>
                <a:gd name="T16" fmla="*/ 438150 w 276"/>
                <a:gd name="T17" fmla="*/ 1588 h 29"/>
                <a:gd name="T18" fmla="*/ 436563 w 276"/>
                <a:gd name="T19" fmla="*/ 0 h 29"/>
                <a:gd name="T20" fmla="*/ 431800 w 276"/>
                <a:gd name="T21" fmla="*/ 0 h 29"/>
                <a:gd name="T22" fmla="*/ 431800 w 276"/>
                <a:gd name="T23" fmla="*/ 0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6" h="29">
                  <a:moveTo>
                    <a:pt x="272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9"/>
                  </a:lnTo>
                  <a:lnTo>
                    <a:pt x="276" y="29"/>
                  </a:lnTo>
                  <a:lnTo>
                    <a:pt x="276" y="1"/>
                  </a:lnTo>
                  <a:lnTo>
                    <a:pt x="275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2" name="Freeform 190"/>
            <p:cNvSpPr>
              <a:spLocks/>
            </p:cNvSpPr>
            <p:nvPr/>
          </p:nvSpPr>
          <p:spPr bwMode="auto">
            <a:xfrm>
              <a:off x="5618163" y="5634038"/>
              <a:ext cx="2879725" cy="374650"/>
            </a:xfrm>
            <a:custGeom>
              <a:avLst/>
              <a:gdLst>
                <a:gd name="T0" fmla="*/ 201613 w 1814"/>
                <a:gd name="T1" fmla="*/ 0 h 236"/>
                <a:gd name="T2" fmla="*/ 0 w 1814"/>
                <a:gd name="T3" fmla="*/ 334963 h 236"/>
                <a:gd name="T4" fmla="*/ 0 w 1814"/>
                <a:gd name="T5" fmla="*/ 334963 h 236"/>
                <a:gd name="T6" fmla="*/ 0 w 1814"/>
                <a:gd name="T7" fmla="*/ 342900 h 236"/>
                <a:gd name="T8" fmla="*/ 1588 w 1814"/>
                <a:gd name="T9" fmla="*/ 350838 h 236"/>
                <a:gd name="T10" fmla="*/ 4763 w 1814"/>
                <a:gd name="T11" fmla="*/ 357188 h 236"/>
                <a:gd name="T12" fmla="*/ 11113 w 1814"/>
                <a:gd name="T13" fmla="*/ 363538 h 236"/>
                <a:gd name="T14" fmla="*/ 17463 w 1814"/>
                <a:gd name="T15" fmla="*/ 369888 h 236"/>
                <a:gd name="T16" fmla="*/ 23813 w 1814"/>
                <a:gd name="T17" fmla="*/ 371475 h 236"/>
                <a:gd name="T18" fmla="*/ 31750 w 1814"/>
                <a:gd name="T19" fmla="*/ 374650 h 236"/>
                <a:gd name="T20" fmla="*/ 39688 w 1814"/>
                <a:gd name="T21" fmla="*/ 374650 h 236"/>
                <a:gd name="T22" fmla="*/ 2836863 w 1814"/>
                <a:gd name="T23" fmla="*/ 374650 h 236"/>
                <a:gd name="T24" fmla="*/ 2836863 w 1814"/>
                <a:gd name="T25" fmla="*/ 374650 h 236"/>
                <a:gd name="T26" fmla="*/ 2844800 w 1814"/>
                <a:gd name="T27" fmla="*/ 374650 h 236"/>
                <a:gd name="T28" fmla="*/ 2852738 w 1814"/>
                <a:gd name="T29" fmla="*/ 371475 h 236"/>
                <a:gd name="T30" fmla="*/ 2860675 w 1814"/>
                <a:gd name="T31" fmla="*/ 369888 h 236"/>
                <a:gd name="T32" fmla="*/ 2867025 w 1814"/>
                <a:gd name="T33" fmla="*/ 363538 h 236"/>
                <a:gd name="T34" fmla="*/ 2871788 w 1814"/>
                <a:gd name="T35" fmla="*/ 357188 h 236"/>
                <a:gd name="T36" fmla="*/ 2874963 w 1814"/>
                <a:gd name="T37" fmla="*/ 350838 h 236"/>
                <a:gd name="T38" fmla="*/ 2876550 w 1814"/>
                <a:gd name="T39" fmla="*/ 342900 h 236"/>
                <a:gd name="T40" fmla="*/ 2879725 w 1814"/>
                <a:gd name="T41" fmla="*/ 334963 h 236"/>
                <a:gd name="T42" fmla="*/ 2676525 w 1814"/>
                <a:gd name="T43" fmla="*/ 0 h 236"/>
                <a:gd name="T44" fmla="*/ 201613 w 1814"/>
                <a:gd name="T45" fmla="*/ 0 h 2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4" h="236">
                  <a:moveTo>
                    <a:pt x="127" y="0"/>
                  </a:moveTo>
                  <a:lnTo>
                    <a:pt x="0" y="211"/>
                  </a:lnTo>
                  <a:lnTo>
                    <a:pt x="0" y="216"/>
                  </a:lnTo>
                  <a:lnTo>
                    <a:pt x="1" y="221"/>
                  </a:lnTo>
                  <a:lnTo>
                    <a:pt x="3" y="225"/>
                  </a:lnTo>
                  <a:lnTo>
                    <a:pt x="7" y="229"/>
                  </a:lnTo>
                  <a:lnTo>
                    <a:pt x="11" y="233"/>
                  </a:lnTo>
                  <a:lnTo>
                    <a:pt x="15" y="234"/>
                  </a:lnTo>
                  <a:lnTo>
                    <a:pt x="20" y="236"/>
                  </a:lnTo>
                  <a:lnTo>
                    <a:pt x="25" y="236"/>
                  </a:lnTo>
                  <a:lnTo>
                    <a:pt x="1787" y="236"/>
                  </a:lnTo>
                  <a:lnTo>
                    <a:pt x="1792" y="236"/>
                  </a:lnTo>
                  <a:lnTo>
                    <a:pt x="1797" y="234"/>
                  </a:lnTo>
                  <a:lnTo>
                    <a:pt x="1802" y="233"/>
                  </a:lnTo>
                  <a:lnTo>
                    <a:pt x="1806" y="229"/>
                  </a:lnTo>
                  <a:lnTo>
                    <a:pt x="1809" y="225"/>
                  </a:lnTo>
                  <a:lnTo>
                    <a:pt x="1811" y="221"/>
                  </a:lnTo>
                  <a:lnTo>
                    <a:pt x="1812" y="216"/>
                  </a:lnTo>
                  <a:lnTo>
                    <a:pt x="1814" y="211"/>
                  </a:lnTo>
                  <a:lnTo>
                    <a:pt x="1686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3" name="Freeform 191"/>
            <p:cNvSpPr>
              <a:spLocks/>
            </p:cNvSpPr>
            <p:nvPr/>
          </p:nvSpPr>
          <p:spPr bwMode="auto">
            <a:xfrm>
              <a:off x="5618163" y="5634038"/>
              <a:ext cx="2879725" cy="374650"/>
            </a:xfrm>
            <a:custGeom>
              <a:avLst/>
              <a:gdLst>
                <a:gd name="T0" fmla="*/ 201613 w 1814"/>
                <a:gd name="T1" fmla="*/ 0 h 236"/>
                <a:gd name="T2" fmla="*/ 0 w 1814"/>
                <a:gd name="T3" fmla="*/ 334963 h 236"/>
                <a:gd name="T4" fmla="*/ 0 w 1814"/>
                <a:gd name="T5" fmla="*/ 334963 h 236"/>
                <a:gd name="T6" fmla="*/ 0 w 1814"/>
                <a:gd name="T7" fmla="*/ 342900 h 236"/>
                <a:gd name="T8" fmla="*/ 1588 w 1814"/>
                <a:gd name="T9" fmla="*/ 350838 h 236"/>
                <a:gd name="T10" fmla="*/ 4763 w 1814"/>
                <a:gd name="T11" fmla="*/ 357188 h 236"/>
                <a:gd name="T12" fmla="*/ 11113 w 1814"/>
                <a:gd name="T13" fmla="*/ 363538 h 236"/>
                <a:gd name="T14" fmla="*/ 17463 w 1814"/>
                <a:gd name="T15" fmla="*/ 369888 h 236"/>
                <a:gd name="T16" fmla="*/ 23813 w 1814"/>
                <a:gd name="T17" fmla="*/ 371475 h 236"/>
                <a:gd name="T18" fmla="*/ 31750 w 1814"/>
                <a:gd name="T19" fmla="*/ 374650 h 236"/>
                <a:gd name="T20" fmla="*/ 39688 w 1814"/>
                <a:gd name="T21" fmla="*/ 374650 h 236"/>
                <a:gd name="T22" fmla="*/ 2836863 w 1814"/>
                <a:gd name="T23" fmla="*/ 374650 h 236"/>
                <a:gd name="T24" fmla="*/ 2836863 w 1814"/>
                <a:gd name="T25" fmla="*/ 374650 h 236"/>
                <a:gd name="T26" fmla="*/ 2844800 w 1814"/>
                <a:gd name="T27" fmla="*/ 374650 h 236"/>
                <a:gd name="T28" fmla="*/ 2852738 w 1814"/>
                <a:gd name="T29" fmla="*/ 371475 h 236"/>
                <a:gd name="T30" fmla="*/ 2860675 w 1814"/>
                <a:gd name="T31" fmla="*/ 369888 h 236"/>
                <a:gd name="T32" fmla="*/ 2867025 w 1814"/>
                <a:gd name="T33" fmla="*/ 363538 h 236"/>
                <a:gd name="T34" fmla="*/ 2871788 w 1814"/>
                <a:gd name="T35" fmla="*/ 357188 h 236"/>
                <a:gd name="T36" fmla="*/ 2874963 w 1814"/>
                <a:gd name="T37" fmla="*/ 350838 h 236"/>
                <a:gd name="T38" fmla="*/ 2876550 w 1814"/>
                <a:gd name="T39" fmla="*/ 342900 h 236"/>
                <a:gd name="T40" fmla="*/ 2879725 w 1814"/>
                <a:gd name="T41" fmla="*/ 334963 h 236"/>
                <a:gd name="T42" fmla="*/ 2676525 w 1814"/>
                <a:gd name="T43" fmla="*/ 0 h 236"/>
                <a:gd name="T44" fmla="*/ 201613 w 1814"/>
                <a:gd name="T45" fmla="*/ 0 h 2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4" h="236">
                  <a:moveTo>
                    <a:pt x="127" y="0"/>
                  </a:moveTo>
                  <a:lnTo>
                    <a:pt x="0" y="211"/>
                  </a:lnTo>
                  <a:lnTo>
                    <a:pt x="0" y="216"/>
                  </a:lnTo>
                  <a:lnTo>
                    <a:pt x="1" y="221"/>
                  </a:lnTo>
                  <a:lnTo>
                    <a:pt x="3" y="225"/>
                  </a:lnTo>
                  <a:lnTo>
                    <a:pt x="7" y="229"/>
                  </a:lnTo>
                  <a:lnTo>
                    <a:pt x="11" y="233"/>
                  </a:lnTo>
                  <a:lnTo>
                    <a:pt x="15" y="234"/>
                  </a:lnTo>
                  <a:lnTo>
                    <a:pt x="20" y="236"/>
                  </a:lnTo>
                  <a:lnTo>
                    <a:pt x="25" y="236"/>
                  </a:lnTo>
                  <a:lnTo>
                    <a:pt x="1787" y="236"/>
                  </a:lnTo>
                  <a:lnTo>
                    <a:pt x="1792" y="236"/>
                  </a:lnTo>
                  <a:lnTo>
                    <a:pt x="1797" y="234"/>
                  </a:lnTo>
                  <a:lnTo>
                    <a:pt x="1802" y="233"/>
                  </a:lnTo>
                  <a:lnTo>
                    <a:pt x="1806" y="229"/>
                  </a:lnTo>
                  <a:lnTo>
                    <a:pt x="1809" y="225"/>
                  </a:lnTo>
                  <a:lnTo>
                    <a:pt x="1811" y="221"/>
                  </a:lnTo>
                  <a:lnTo>
                    <a:pt x="1812" y="216"/>
                  </a:lnTo>
                  <a:lnTo>
                    <a:pt x="1814" y="211"/>
                  </a:lnTo>
                  <a:lnTo>
                    <a:pt x="1686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4" name="Freeform 192"/>
            <p:cNvSpPr>
              <a:spLocks/>
            </p:cNvSpPr>
            <p:nvPr/>
          </p:nvSpPr>
          <p:spPr bwMode="auto">
            <a:xfrm>
              <a:off x="5891213" y="5454650"/>
              <a:ext cx="2330450" cy="457200"/>
            </a:xfrm>
            <a:custGeom>
              <a:avLst/>
              <a:gdLst>
                <a:gd name="T0" fmla="*/ 0 w 1468"/>
                <a:gd name="T1" fmla="*/ 457200 h 288"/>
                <a:gd name="T2" fmla="*/ 247650 w 1468"/>
                <a:gd name="T3" fmla="*/ 6350 h 288"/>
                <a:gd name="T4" fmla="*/ 2082800 w 1468"/>
                <a:gd name="T5" fmla="*/ 0 h 288"/>
                <a:gd name="T6" fmla="*/ 2330450 w 1468"/>
                <a:gd name="T7" fmla="*/ 457200 h 288"/>
                <a:gd name="T8" fmla="*/ 0 w 1468"/>
                <a:gd name="T9" fmla="*/ 45720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8" h="288">
                  <a:moveTo>
                    <a:pt x="0" y="288"/>
                  </a:moveTo>
                  <a:lnTo>
                    <a:pt x="156" y="4"/>
                  </a:lnTo>
                  <a:lnTo>
                    <a:pt x="1312" y="0"/>
                  </a:lnTo>
                  <a:lnTo>
                    <a:pt x="1468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5" name="Freeform 193"/>
            <p:cNvSpPr>
              <a:spLocks/>
            </p:cNvSpPr>
            <p:nvPr/>
          </p:nvSpPr>
          <p:spPr bwMode="auto">
            <a:xfrm>
              <a:off x="5618163" y="5973763"/>
              <a:ext cx="2879725" cy="93663"/>
            </a:xfrm>
            <a:custGeom>
              <a:avLst/>
              <a:gdLst>
                <a:gd name="T0" fmla="*/ 0 w 1814"/>
                <a:gd name="T1" fmla="*/ 0 h 59"/>
                <a:gd name="T2" fmla="*/ 0 w 1814"/>
                <a:gd name="T3" fmla="*/ 53975 h 59"/>
                <a:gd name="T4" fmla="*/ 0 w 1814"/>
                <a:gd name="T5" fmla="*/ 53975 h 59"/>
                <a:gd name="T6" fmla="*/ 0 w 1814"/>
                <a:gd name="T7" fmla="*/ 61913 h 59"/>
                <a:gd name="T8" fmla="*/ 1588 w 1814"/>
                <a:gd name="T9" fmla="*/ 69850 h 59"/>
                <a:gd name="T10" fmla="*/ 4763 w 1814"/>
                <a:gd name="T11" fmla="*/ 77788 h 59"/>
                <a:gd name="T12" fmla="*/ 11113 w 1814"/>
                <a:gd name="T13" fmla="*/ 84138 h 59"/>
                <a:gd name="T14" fmla="*/ 17463 w 1814"/>
                <a:gd name="T15" fmla="*/ 87313 h 59"/>
                <a:gd name="T16" fmla="*/ 23813 w 1814"/>
                <a:gd name="T17" fmla="*/ 92075 h 59"/>
                <a:gd name="T18" fmla="*/ 31750 w 1814"/>
                <a:gd name="T19" fmla="*/ 93663 h 59"/>
                <a:gd name="T20" fmla="*/ 39688 w 1814"/>
                <a:gd name="T21" fmla="*/ 93663 h 59"/>
                <a:gd name="T22" fmla="*/ 2836863 w 1814"/>
                <a:gd name="T23" fmla="*/ 93663 h 59"/>
                <a:gd name="T24" fmla="*/ 2836863 w 1814"/>
                <a:gd name="T25" fmla="*/ 93663 h 59"/>
                <a:gd name="T26" fmla="*/ 2844800 w 1814"/>
                <a:gd name="T27" fmla="*/ 93663 h 59"/>
                <a:gd name="T28" fmla="*/ 2852738 w 1814"/>
                <a:gd name="T29" fmla="*/ 92075 h 59"/>
                <a:gd name="T30" fmla="*/ 2860675 w 1814"/>
                <a:gd name="T31" fmla="*/ 87313 h 59"/>
                <a:gd name="T32" fmla="*/ 2867025 w 1814"/>
                <a:gd name="T33" fmla="*/ 84138 h 59"/>
                <a:gd name="T34" fmla="*/ 2871788 w 1814"/>
                <a:gd name="T35" fmla="*/ 77788 h 59"/>
                <a:gd name="T36" fmla="*/ 2874963 w 1814"/>
                <a:gd name="T37" fmla="*/ 69850 h 59"/>
                <a:gd name="T38" fmla="*/ 2876550 w 1814"/>
                <a:gd name="T39" fmla="*/ 61913 h 59"/>
                <a:gd name="T40" fmla="*/ 2879725 w 1814"/>
                <a:gd name="T41" fmla="*/ 53975 h 59"/>
                <a:gd name="T42" fmla="*/ 2879725 w 1814"/>
                <a:gd name="T43" fmla="*/ 0 h 59"/>
                <a:gd name="T44" fmla="*/ 0 w 1814"/>
                <a:gd name="T45" fmla="*/ 0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4" h="59">
                  <a:moveTo>
                    <a:pt x="0" y="0"/>
                  </a:moveTo>
                  <a:lnTo>
                    <a:pt x="0" y="34"/>
                  </a:lnTo>
                  <a:lnTo>
                    <a:pt x="0" y="39"/>
                  </a:lnTo>
                  <a:lnTo>
                    <a:pt x="1" y="44"/>
                  </a:lnTo>
                  <a:lnTo>
                    <a:pt x="3" y="49"/>
                  </a:lnTo>
                  <a:lnTo>
                    <a:pt x="7" y="53"/>
                  </a:lnTo>
                  <a:lnTo>
                    <a:pt x="11" y="55"/>
                  </a:lnTo>
                  <a:lnTo>
                    <a:pt x="15" y="58"/>
                  </a:lnTo>
                  <a:lnTo>
                    <a:pt x="20" y="59"/>
                  </a:lnTo>
                  <a:lnTo>
                    <a:pt x="25" y="59"/>
                  </a:lnTo>
                  <a:lnTo>
                    <a:pt x="1787" y="59"/>
                  </a:lnTo>
                  <a:lnTo>
                    <a:pt x="1792" y="59"/>
                  </a:lnTo>
                  <a:lnTo>
                    <a:pt x="1797" y="58"/>
                  </a:lnTo>
                  <a:lnTo>
                    <a:pt x="1802" y="55"/>
                  </a:lnTo>
                  <a:lnTo>
                    <a:pt x="1806" y="53"/>
                  </a:lnTo>
                  <a:lnTo>
                    <a:pt x="1809" y="49"/>
                  </a:lnTo>
                  <a:lnTo>
                    <a:pt x="1811" y="44"/>
                  </a:lnTo>
                  <a:lnTo>
                    <a:pt x="1812" y="39"/>
                  </a:lnTo>
                  <a:lnTo>
                    <a:pt x="1814" y="34"/>
                  </a:lnTo>
                  <a:lnTo>
                    <a:pt x="18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6" name="Freeform 194"/>
            <p:cNvSpPr>
              <a:spLocks/>
            </p:cNvSpPr>
            <p:nvPr/>
          </p:nvSpPr>
          <p:spPr bwMode="auto">
            <a:xfrm>
              <a:off x="6651625" y="5884863"/>
              <a:ext cx="809625" cy="161925"/>
            </a:xfrm>
            <a:custGeom>
              <a:avLst/>
              <a:gdLst>
                <a:gd name="T0" fmla="*/ 809625 w 510"/>
                <a:gd name="T1" fmla="*/ 120650 h 102"/>
                <a:gd name="T2" fmla="*/ 809625 w 510"/>
                <a:gd name="T3" fmla="*/ 120650 h 102"/>
                <a:gd name="T4" fmla="*/ 809625 w 510"/>
                <a:gd name="T5" fmla="*/ 128588 h 102"/>
                <a:gd name="T6" fmla="*/ 808038 w 510"/>
                <a:gd name="T7" fmla="*/ 136525 h 102"/>
                <a:gd name="T8" fmla="*/ 803275 w 510"/>
                <a:gd name="T9" fmla="*/ 144463 h 102"/>
                <a:gd name="T10" fmla="*/ 800100 w 510"/>
                <a:gd name="T11" fmla="*/ 150813 h 102"/>
                <a:gd name="T12" fmla="*/ 793750 w 510"/>
                <a:gd name="T13" fmla="*/ 153988 h 102"/>
                <a:gd name="T14" fmla="*/ 785813 w 510"/>
                <a:gd name="T15" fmla="*/ 158750 h 102"/>
                <a:gd name="T16" fmla="*/ 777875 w 510"/>
                <a:gd name="T17" fmla="*/ 160338 h 102"/>
                <a:gd name="T18" fmla="*/ 769938 w 510"/>
                <a:gd name="T19" fmla="*/ 161925 h 102"/>
                <a:gd name="T20" fmla="*/ 39688 w 510"/>
                <a:gd name="T21" fmla="*/ 161925 h 102"/>
                <a:gd name="T22" fmla="*/ 39688 w 510"/>
                <a:gd name="T23" fmla="*/ 161925 h 102"/>
                <a:gd name="T24" fmla="*/ 31750 w 510"/>
                <a:gd name="T25" fmla="*/ 160338 h 102"/>
                <a:gd name="T26" fmla="*/ 23813 w 510"/>
                <a:gd name="T27" fmla="*/ 158750 h 102"/>
                <a:gd name="T28" fmla="*/ 17463 w 510"/>
                <a:gd name="T29" fmla="*/ 153988 h 102"/>
                <a:gd name="T30" fmla="*/ 11113 w 510"/>
                <a:gd name="T31" fmla="*/ 150813 h 102"/>
                <a:gd name="T32" fmla="*/ 6350 w 510"/>
                <a:gd name="T33" fmla="*/ 144463 h 102"/>
                <a:gd name="T34" fmla="*/ 1588 w 510"/>
                <a:gd name="T35" fmla="*/ 136525 h 102"/>
                <a:gd name="T36" fmla="*/ 0 w 510"/>
                <a:gd name="T37" fmla="*/ 128588 h 102"/>
                <a:gd name="T38" fmla="*/ 0 w 510"/>
                <a:gd name="T39" fmla="*/ 120650 h 102"/>
                <a:gd name="T40" fmla="*/ 0 w 510"/>
                <a:gd name="T41" fmla="*/ 41275 h 102"/>
                <a:gd name="T42" fmla="*/ 0 w 510"/>
                <a:gd name="T43" fmla="*/ 41275 h 102"/>
                <a:gd name="T44" fmla="*/ 0 w 510"/>
                <a:gd name="T45" fmla="*/ 31750 h 102"/>
                <a:gd name="T46" fmla="*/ 1588 w 510"/>
                <a:gd name="T47" fmla="*/ 23813 h 102"/>
                <a:gd name="T48" fmla="*/ 6350 w 510"/>
                <a:gd name="T49" fmla="*/ 19050 h 102"/>
                <a:gd name="T50" fmla="*/ 11113 w 510"/>
                <a:gd name="T51" fmla="*/ 12700 h 102"/>
                <a:gd name="T52" fmla="*/ 17463 w 510"/>
                <a:gd name="T53" fmla="*/ 6350 h 102"/>
                <a:gd name="T54" fmla="*/ 23813 w 510"/>
                <a:gd name="T55" fmla="*/ 4763 h 102"/>
                <a:gd name="T56" fmla="*/ 31750 w 510"/>
                <a:gd name="T57" fmla="*/ 0 h 102"/>
                <a:gd name="T58" fmla="*/ 39688 w 510"/>
                <a:gd name="T59" fmla="*/ 0 h 102"/>
                <a:gd name="T60" fmla="*/ 769938 w 510"/>
                <a:gd name="T61" fmla="*/ 0 h 102"/>
                <a:gd name="T62" fmla="*/ 769938 w 510"/>
                <a:gd name="T63" fmla="*/ 0 h 102"/>
                <a:gd name="T64" fmla="*/ 777875 w 510"/>
                <a:gd name="T65" fmla="*/ 0 h 102"/>
                <a:gd name="T66" fmla="*/ 785813 w 510"/>
                <a:gd name="T67" fmla="*/ 4763 h 102"/>
                <a:gd name="T68" fmla="*/ 793750 w 510"/>
                <a:gd name="T69" fmla="*/ 6350 h 102"/>
                <a:gd name="T70" fmla="*/ 800100 w 510"/>
                <a:gd name="T71" fmla="*/ 12700 h 102"/>
                <a:gd name="T72" fmla="*/ 803275 w 510"/>
                <a:gd name="T73" fmla="*/ 19050 h 102"/>
                <a:gd name="T74" fmla="*/ 808038 w 510"/>
                <a:gd name="T75" fmla="*/ 23813 h 102"/>
                <a:gd name="T76" fmla="*/ 809625 w 510"/>
                <a:gd name="T77" fmla="*/ 31750 h 102"/>
                <a:gd name="T78" fmla="*/ 809625 w 510"/>
                <a:gd name="T79" fmla="*/ 41275 h 102"/>
                <a:gd name="T80" fmla="*/ 809625 w 510"/>
                <a:gd name="T81" fmla="*/ 120650 h 1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10" h="102">
                  <a:moveTo>
                    <a:pt x="510" y="76"/>
                  </a:moveTo>
                  <a:lnTo>
                    <a:pt x="510" y="76"/>
                  </a:lnTo>
                  <a:lnTo>
                    <a:pt x="510" y="81"/>
                  </a:lnTo>
                  <a:lnTo>
                    <a:pt x="509" y="86"/>
                  </a:lnTo>
                  <a:lnTo>
                    <a:pt x="506" y="91"/>
                  </a:lnTo>
                  <a:lnTo>
                    <a:pt x="504" y="95"/>
                  </a:lnTo>
                  <a:lnTo>
                    <a:pt x="500" y="97"/>
                  </a:lnTo>
                  <a:lnTo>
                    <a:pt x="495" y="100"/>
                  </a:lnTo>
                  <a:lnTo>
                    <a:pt x="490" y="101"/>
                  </a:lnTo>
                  <a:lnTo>
                    <a:pt x="485" y="102"/>
                  </a:lnTo>
                  <a:lnTo>
                    <a:pt x="25" y="102"/>
                  </a:lnTo>
                  <a:lnTo>
                    <a:pt x="20" y="101"/>
                  </a:lnTo>
                  <a:lnTo>
                    <a:pt x="15" y="100"/>
                  </a:lnTo>
                  <a:lnTo>
                    <a:pt x="11" y="97"/>
                  </a:lnTo>
                  <a:lnTo>
                    <a:pt x="7" y="95"/>
                  </a:lnTo>
                  <a:lnTo>
                    <a:pt x="4" y="91"/>
                  </a:lnTo>
                  <a:lnTo>
                    <a:pt x="1" y="86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485" y="0"/>
                  </a:lnTo>
                  <a:lnTo>
                    <a:pt x="490" y="0"/>
                  </a:lnTo>
                  <a:lnTo>
                    <a:pt x="495" y="3"/>
                  </a:lnTo>
                  <a:lnTo>
                    <a:pt x="500" y="4"/>
                  </a:lnTo>
                  <a:lnTo>
                    <a:pt x="504" y="8"/>
                  </a:lnTo>
                  <a:lnTo>
                    <a:pt x="506" y="12"/>
                  </a:lnTo>
                  <a:lnTo>
                    <a:pt x="509" y="15"/>
                  </a:lnTo>
                  <a:lnTo>
                    <a:pt x="510" y="20"/>
                  </a:lnTo>
                  <a:lnTo>
                    <a:pt x="510" y="26"/>
                  </a:lnTo>
                  <a:lnTo>
                    <a:pt x="510" y="7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7" name="Freeform 196"/>
            <p:cNvSpPr>
              <a:spLocks/>
            </p:cNvSpPr>
            <p:nvPr/>
          </p:nvSpPr>
          <p:spPr bwMode="auto">
            <a:xfrm>
              <a:off x="8105775" y="4721225"/>
              <a:ext cx="69850" cy="68263"/>
            </a:xfrm>
            <a:custGeom>
              <a:avLst/>
              <a:gdLst>
                <a:gd name="T0" fmla="*/ 69850 w 44"/>
                <a:gd name="T1" fmla="*/ 34925 h 43"/>
                <a:gd name="T2" fmla="*/ 69850 w 44"/>
                <a:gd name="T3" fmla="*/ 34925 h 43"/>
                <a:gd name="T4" fmla="*/ 68263 w 44"/>
                <a:gd name="T5" fmla="*/ 39688 h 43"/>
                <a:gd name="T6" fmla="*/ 65088 w 44"/>
                <a:gd name="T7" fmla="*/ 47625 h 43"/>
                <a:gd name="T8" fmla="*/ 63500 w 44"/>
                <a:gd name="T9" fmla="*/ 53975 h 43"/>
                <a:gd name="T10" fmla="*/ 60325 w 44"/>
                <a:gd name="T11" fmla="*/ 58738 h 43"/>
                <a:gd name="T12" fmla="*/ 53975 w 44"/>
                <a:gd name="T13" fmla="*/ 61913 h 43"/>
                <a:gd name="T14" fmla="*/ 47625 w 44"/>
                <a:gd name="T15" fmla="*/ 66675 h 43"/>
                <a:gd name="T16" fmla="*/ 41275 w 44"/>
                <a:gd name="T17" fmla="*/ 68263 h 43"/>
                <a:gd name="T18" fmla="*/ 33338 w 44"/>
                <a:gd name="T19" fmla="*/ 68263 h 43"/>
                <a:gd name="T20" fmla="*/ 33338 w 44"/>
                <a:gd name="T21" fmla="*/ 68263 h 43"/>
                <a:gd name="T22" fmla="*/ 26988 w 44"/>
                <a:gd name="T23" fmla="*/ 68263 h 43"/>
                <a:gd name="T24" fmla="*/ 22225 w 44"/>
                <a:gd name="T25" fmla="*/ 66675 h 43"/>
                <a:gd name="T26" fmla="*/ 15875 w 44"/>
                <a:gd name="T27" fmla="*/ 61913 h 43"/>
                <a:gd name="T28" fmla="*/ 9525 w 44"/>
                <a:gd name="T29" fmla="*/ 58738 h 43"/>
                <a:gd name="T30" fmla="*/ 6350 w 44"/>
                <a:gd name="T31" fmla="*/ 53975 h 43"/>
                <a:gd name="T32" fmla="*/ 1588 w 44"/>
                <a:gd name="T33" fmla="*/ 47625 h 43"/>
                <a:gd name="T34" fmla="*/ 0 w 44"/>
                <a:gd name="T35" fmla="*/ 39688 h 43"/>
                <a:gd name="T36" fmla="*/ 0 w 44"/>
                <a:gd name="T37" fmla="*/ 34925 h 43"/>
                <a:gd name="T38" fmla="*/ 0 w 44"/>
                <a:gd name="T39" fmla="*/ 34925 h 43"/>
                <a:gd name="T40" fmla="*/ 0 w 44"/>
                <a:gd name="T41" fmla="*/ 25400 h 43"/>
                <a:gd name="T42" fmla="*/ 1588 w 44"/>
                <a:gd name="T43" fmla="*/ 20638 h 43"/>
                <a:gd name="T44" fmla="*/ 6350 w 44"/>
                <a:gd name="T45" fmla="*/ 14288 h 43"/>
                <a:gd name="T46" fmla="*/ 9525 w 44"/>
                <a:gd name="T47" fmla="*/ 9525 h 43"/>
                <a:gd name="T48" fmla="*/ 15875 w 44"/>
                <a:gd name="T49" fmla="*/ 6350 h 43"/>
                <a:gd name="T50" fmla="*/ 22225 w 44"/>
                <a:gd name="T51" fmla="*/ 1588 h 43"/>
                <a:gd name="T52" fmla="*/ 26988 w 44"/>
                <a:gd name="T53" fmla="*/ 0 h 43"/>
                <a:gd name="T54" fmla="*/ 33338 w 44"/>
                <a:gd name="T55" fmla="*/ 0 h 43"/>
                <a:gd name="T56" fmla="*/ 33338 w 44"/>
                <a:gd name="T57" fmla="*/ 0 h 43"/>
                <a:gd name="T58" fmla="*/ 41275 w 44"/>
                <a:gd name="T59" fmla="*/ 0 h 43"/>
                <a:gd name="T60" fmla="*/ 47625 w 44"/>
                <a:gd name="T61" fmla="*/ 1588 h 43"/>
                <a:gd name="T62" fmla="*/ 53975 w 44"/>
                <a:gd name="T63" fmla="*/ 6350 h 43"/>
                <a:gd name="T64" fmla="*/ 60325 w 44"/>
                <a:gd name="T65" fmla="*/ 9525 h 43"/>
                <a:gd name="T66" fmla="*/ 63500 w 44"/>
                <a:gd name="T67" fmla="*/ 14288 h 43"/>
                <a:gd name="T68" fmla="*/ 65088 w 44"/>
                <a:gd name="T69" fmla="*/ 20638 h 43"/>
                <a:gd name="T70" fmla="*/ 68263 w 44"/>
                <a:gd name="T71" fmla="*/ 25400 h 43"/>
                <a:gd name="T72" fmla="*/ 69850 w 44"/>
                <a:gd name="T73" fmla="*/ 34925 h 43"/>
                <a:gd name="T74" fmla="*/ 69850 w 44"/>
                <a:gd name="T75" fmla="*/ 34925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lnTo>
                    <a:pt x="44" y="22"/>
                  </a:lnTo>
                  <a:lnTo>
                    <a:pt x="43" y="25"/>
                  </a:lnTo>
                  <a:lnTo>
                    <a:pt x="41" y="30"/>
                  </a:lnTo>
                  <a:lnTo>
                    <a:pt x="40" y="34"/>
                  </a:lnTo>
                  <a:lnTo>
                    <a:pt x="38" y="37"/>
                  </a:lnTo>
                  <a:lnTo>
                    <a:pt x="34" y="39"/>
                  </a:lnTo>
                  <a:lnTo>
                    <a:pt x="30" y="42"/>
                  </a:lnTo>
                  <a:lnTo>
                    <a:pt x="26" y="43"/>
                  </a:lnTo>
                  <a:lnTo>
                    <a:pt x="21" y="43"/>
                  </a:lnTo>
                  <a:lnTo>
                    <a:pt x="17" y="43"/>
                  </a:lnTo>
                  <a:lnTo>
                    <a:pt x="14" y="42"/>
                  </a:lnTo>
                  <a:lnTo>
                    <a:pt x="10" y="39"/>
                  </a:lnTo>
                  <a:lnTo>
                    <a:pt x="6" y="37"/>
                  </a:lnTo>
                  <a:lnTo>
                    <a:pt x="4" y="34"/>
                  </a:lnTo>
                  <a:lnTo>
                    <a:pt x="1" y="30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4" y="9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9"/>
                  </a:lnTo>
                  <a:lnTo>
                    <a:pt x="41" y="13"/>
                  </a:lnTo>
                  <a:lnTo>
                    <a:pt x="43" y="16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8" name="Freeform 197"/>
            <p:cNvSpPr>
              <a:spLocks/>
            </p:cNvSpPr>
            <p:nvPr/>
          </p:nvSpPr>
          <p:spPr bwMode="auto">
            <a:xfrm>
              <a:off x="8228013" y="4721225"/>
              <a:ext cx="69850" cy="68263"/>
            </a:xfrm>
            <a:custGeom>
              <a:avLst/>
              <a:gdLst>
                <a:gd name="T0" fmla="*/ 69850 w 44"/>
                <a:gd name="T1" fmla="*/ 34925 h 43"/>
                <a:gd name="T2" fmla="*/ 69850 w 44"/>
                <a:gd name="T3" fmla="*/ 34925 h 43"/>
                <a:gd name="T4" fmla="*/ 66675 w 44"/>
                <a:gd name="T5" fmla="*/ 39688 h 43"/>
                <a:gd name="T6" fmla="*/ 65088 w 44"/>
                <a:gd name="T7" fmla="*/ 47625 h 43"/>
                <a:gd name="T8" fmla="*/ 63500 w 44"/>
                <a:gd name="T9" fmla="*/ 53975 h 43"/>
                <a:gd name="T10" fmla="*/ 57150 w 44"/>
                <a:gd name="T11" fmla="*/ 58738 h 43"/>
                <a:gd name="T12" fmla="*/ 53975 w 44"/>
                <a:gd name="T13" fmla="*/ 61913 h 43"/>
                <a:gd name="T14" fmla="*/ 47625 w 44"/>
                <a:gd name="T15" fmla="*/ 66675 h 43"/>
                <a:gd name="T16" fmla="*/ 41275 w 44"/>
                <a:gd name="T17" fmla="*/ 68263 h 43"/>
                <a:gd name="T18" fmla="*/ 33338 w 44"/>
                <a:gd name="T19" fmla="*/ 68263 h 43"/>
                <a:gd name="T20" fmla="*/ 33338 w 44"/>
                <a:gd name="T21" fmla="*/ 68263 h 43"/>
                <a:gd name="T22" fmla="*/ 26988 w 44"/>
                <a:gd name="T23" fmla="*/ 68263 h 43"/>
                <a:gd name="T24" fmla="*/ 19050 w 44"/>
                <a:gd name="T25" fmla="*/ 66675 h 43"/>
                <a:gd name="T26" fmla="*/ 12700 w 44"/>
                <a:gd name="T27" fmla="*/ 61913 h 43"/>
                <a:gd name="T28" fmla="*/ 9525 w 44"/>
                <a:gd name="T29" fmla="*/ 58738 h 43"/>
                <a:gd name="T30" fmla="*/ 4763 w 44"/>
                <a:gd name="T31" fmla="*/ 53975 h 43"/>
                <a:gd name="T32" fmla="*/ 1588 w 44"/>
                <a:gd name="T33" fmla="*/ 47625 h 43"/>
                <a:gd name="T34" fmla="*/ 0 w 44"/>
                <a:gd name="T35" fmla="*/ 39688 h 43"/>
                <a:gd name="T36" fmla="*/ 0 w 44"/>
                <a:gd name="T37" fmla="*/ 34925 h 43"/>
                <a:gd name="T38" fmla="*/ 0 w 44"/>
                <a:gd name="T39" fmla="*/ 34925 h 43"/>
                <a:gd name="T40" fmla="*/ 0 w 44"/>
                <a:gd name="T41" fmla="*/ 25400 h 43"/>
                <a:gd name="T42" fmla="*/ 1588 w 44"/>
                <a:gd name="T43" fmla="*/ 20638 h 43"/>
                <a:gd name="T44" fmla="*/ 4763 w 44"/>
                <a:gd name="T45" fmla="*/ 14288 h 43"/>
                <a:gd name="T46" fmla="*/ 9525 w 44"/>
                <a:gd name="T47" fmla="*/ 9525 h 43"/>
                <a:gd name="T48" fmla="*/ 12700 w 44"/>
                <a:gd name="T49" fmla="*/ 6350 h 43"/>
                <a:gd name="T50" fmla="*/ 19050 w 44"/>
                <a:gd name="T51" fmla="*/ 1588 h 43"/>
                <a:gd name="T52" fmla="*/ 26988 w 44"/>
                <a:gd name="T53" fmla="*/ 0 h 43"/>
                <a:gd name="T54" fmla="*/ 33338 w 44"/>
                <a:gd name="T55" fmla="*/ 0 h 43"/>
                <a:gd name="T56" fmla="*/ 33338 w 44"/>
                <a:gd name="T57" fmla="*/ 0 h 43"/>
                <a:gd name="T58" fmla="*/ 41275 w 44"/>
                <a:gd name="T59" fmla="*/ 0 h 43"/>
                <a:gd name="T60" fmla="*/ 47625 w 44"/>
                <a:gd name="T61" fmla="*/ 1588 h 43"/>
                <a:gd name="T62" fmla="*/ 53975 w 44"/>
                <a:gd name="T63" fmla="*/ 6350 h 43"/>
                <a:gd name="T64" fmla="*/ 57150 w 44"/>
                <a:gd name="T65" fmla="*/ 9525 h 43"/>
                <a:gd name="T66" fmla="*/ 63500 w 44"/>
                <a:gd name="T67" fmla="*/ 14288 h 43"/>
                <a:gd name="T68" fmla="*/ 65088 w 44"/>
                <a:gd name="T69" fmla="*/ 20638 h 43"/>
                <a:gd name="T70" fmla="*/ 66675 w 44"/>
                <a:gd name="T71" fmla="*/ 25400 h 43"/>
                <a:gd name="T72" fmla="*/ 69850 w 44"/>
                <a:gd name="T73" fmla="*/ 34925 h 43"/>
                <a:gd name="T74" fmla="*/ 69850 w 44"/>
                <a:gd name="T75" fmla="*/ 34925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lnTo>
                    <a:pt x="44" y="22"/>
                  </a:lnTo>
                  <a:lnTo>
                    <a:pt x="42" y="25"/>
                  </a:lnTo>
                  <a:lnTo>
                    <a:pt x="41" y="30"/>
                  </a:lnTo>
                  <a:lnTo>
                    <a:pt x="40" y="34"/>
                  </a:lnTo>
                  <a:lnTo>
                    <a:pt x="36" y="37"/>
                  </a:lnTo>
                  <a:lnTo>
                    <a:pt x="34" y="39"/>
                  </a:lnTo>
                  <a:lnTo>
                    <a:pt x="30" y="42"/>
                  </a:lnTo>
                  <a:lnTo>
                    <a:pt x="26" y="43"/>
                  </a:lnTo>
                  <a:lnTo>
                    <a:pt x="21" y="43"/>
                  </a:lnTo>
                  <a:lnTo>
                    <a:pt x="17" y="43"/>
                  </a:lnTo>
                  <a:lnTo>
                    <a:pt x="12" y="42"/>
                  </a:lnTo>
                  <a:lnTo>
                    <a:pt x="8" y="39"/>
                  </a:lnTo>
                  <a:lnTo>
                    <a:pt x="6" y="37"/>
                  </a:lnTo>
                  <a:lnTo>
                    <a:pt x="3" y="34"/>
                  </a:lnTo>
                  <a:lnTo>
                    <a:pt x="1" y="30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40" y="9"/>
                  </a:lnTo>
                  <a:lnTo>
                    <a:pt x="41" y="13"/>
                  </a:lnTo>
                  <a:lnTo>
                    <a:pt x="42" y="16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9" name="Freeform 435"/>
            <p:cNvSpPr>
              <a:spLocks/>
            </p:cNvSpPr>
            <p:nvPr/>
          </p:nvSpPr>
          <p:spPr bwMode="auto">
            <a:xfrm>
              <a:off x="8583613" y="3925888"/>
              <a:ext cx="447675" cy="447675"/>
            </a:xfrm>
            <a:custGeom>
              <a:avLst/>
              <a:gdLst>
                <a:gd name="T0" fmla="*/ 223838 w 282"/>
                <a:gd name="T1" fmla="*/ 0 h 282"/>
                <a:gd name="T2" fmla="*/ 179388 w 282"/>
                <a:gd name="T3" fmla="*/ 3175 h 282"/>
                <a:gd name="T4" fmla="*/ 138113 w 282"/>
                <a:gd name="T5" fmla="*/ 17463 h 282"/>
                <a:gd name="T6" fmla="*/ 100013 w 282"/>
                <a:gd name="T7" fmla="*/ 38100 h 282"/>
                <a:gd name="T8" fmla="*/ 65088 w 282"/>
                <a:gd name="T9" fmla="*/ 65088 h 282"/>
                <a:gd name="T10" fmla="*/ 39688 w 282"/>
                <a:gd name="T11" fmla="*/ 96838 h 282"/>
                <a:gd name="T12" fmla="*/ 17463 w 282"/>
                <a:gd name="T13" fmla="*/ 134938 h 282"/>
                <a:gd name="T14" fmla="*/ 6350 w 282"/>
                <a:gd name="T15" fmla="*/ 177800 h 282"/>
                <a:gd name="T16" fmla="*/ 0 w 282"/>
                <a:gd name="T17" fmla="*/ 223838 h 282"/>
                <a:gd name="T18" fmla="*/ 1588 w 282"/>
                <a:gd name="T19" fmla="*/ 246063 h 282"/>
                <a:gd name="T20" fmla="*/ 11113 w 282"/>
                <a:gd name="T21" fmla="*/ 288925 h 282"/>
                <a:gd name="T22" fmla="*/ 26988 w 282"/>
                <a:gd name="T23" fmla="*/ 330200 h 282"/>
                <a:gd name="T24" fmla="*/ 52388 w 282"/>
                <a:gd name="T25" fmla="*/ 365125 h 282"/>
                <a:gd name="T26" fmla="*/ 80963 w 282"/>
                <a:gd name="T27" fmla="*/ 395288 h 282"/>
                <a:gd name="T28" fmla="*/ 117475 w 282"/>
                <a:gd name="T29" fmla="*/ 419100 h 282"/>
                <a:gd name="T30" fmla="*/ 157163 w 282"/>
                <a:gd name="T31" fmla="*/ 438150 h 282"/>
                <a:gd name="T32" fmla="*/ 201613 w 282"/>
                <a:gd name="T33" fmla="*/ 446088 h 282"/>
                <a:gd name="T34" fmla="*/ 223838 w 282"/>
                <a:gd name="T35" fmla="*/ 447675 h 282"/>
                <a:gd name="T36" fmla="*/ 269875 w 282"/>
                <a:gd name="T37" fmla="*/ 442913 h 282"/>
                <a:gd name="T38" fmla="*/ 311150 w 282"/>
                <a:gd name="T39" fmla="*/ 430213 h 282"/>
                <a:gd name="T40" fmla="*/ 349250 w 282"/>
                <a:gd name="T41" fmla="*/ 409575 h 282"/>
                <a:gd name="T42" fmla="*/ 384175 w 282"/>
                <a:gd name="T43" fmla="*/ 381000 h 282"/>
                <a:gd name="T44" fmla="*/ 409575 w 282"/>
                <a:gd name="T45" fmla="*/ 349250 h 282"/>
                <a:gd name="T46" fmla="*/ 430213 w 282"/>
                <a:gd name="T47" fmla="*/ 311150 h 282"/>
                <a:gd name="T48" fmla="*/ 442913 w 282"/>
                <a:gd name="T49" fmla="*/ 269875 h 282"/>
                <a:gd name="T50" fmla="*/ 447675 w 282"/>
                <a:gd name="T51" fmla="*/ 223838 h 282"/>
                <a:gd name="T52" fmla="*/ 447675 w 282"/>
                <a:gd name="T53" fmla="*/ 201613 h 282"/>
                <a:gd name="T54" fmla="*/ 438150 w 282"/>
                <a:gd name="T55" fmla="*/ 157163 h 282"/>
                <a:gd name="T56" fmla="*/ 422275 w 282"/>
                <a:gd name="T57" fmla="*/ 117475 h 282"/>
                <a:gd name="T58" fmla="*/ 398463 w 282"/>
                <a:gd name="T59" fmla="*/ 80963 h 282"/>
                <a:gd name="T60" fmla="*/ 368300 w 282"/>
                <a:gd name="T61" fmla="*/ 50800 h 282"/>
                <a:gd name="T62" fmla="*/ 331788 w 282"/>
                <a:gd name="T63" fmla="*/ 26988 h 282"/>
                <a:gd name="T64" fmla="*/ 292100 w 282"/>
                <a:gd name="T65" fmla="*/ 9525 h 282"/>
                <a:gd name="T66" fmla="*/ 247650 w 282"/>
                <a:gd name="T67" fmla="*/ 1588 h 282"/>
                <a:gd name="T68" fmla="*/ 223838 w 282"/>
                <a:gd name="T69" fmla="*/ 0 h 2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2" h="282">
                  <a:moveTo>
                    <a:pt x="141" y="0"/>
                  </a:moveTo>
                  <a:lnTo>
                    <a:pt x="141" y="0"/>
                  </a:lnTo>
                  <a:lnTo>
                    <a:pt x="127" y="1"/>
                  </a:lnTo>
                  <a:lnTo>
                    <a:pt x="113" y="2"/>
                  </a:lnTo>
                  <a:lnTo>
                    <a:pt x="99" y="6"/>
                  </a:lnTo>
                  <a:lnTo>
                    <a:pt x="87" y="11"/>
                  </a:lnTo>
                  <a:lnTo>
                    <a:pt x="74" y="17"/>
                  </a:lnTo>
                  <a:lnTo>
                    <a:pt x="63" y="24"/>
                  </a:lnTo>
                  <a:lnTo>
                    <a:pt x="51" y="32"/>
                  </a:lnTo>
                  <a:lnTo>
                    <a:pt x="41" y="41"/>
                  </a:lnTo>
                  <a:lnTo>
                    <a:pt x="33" y="51"/>
                  </a:lnTo>
                  <a:lnTo>
                    <a:pt x="25" y="61"/>
                  </a:lnTo>
                  <a:lnTo>
                    <a:pt x="17" y="74"/>
                  </a:lnTo>
                  <a:lnTo>
                    <a:pt x="11" y="85"/>
                  </a:lnTo>
                  <a:lnTo>
                    <a:pt x="7" y="99"/>
                  </a:lnTo>
                  <a:lnTo>
                    <a:pt x="4" y="112"/>
                  </a:lnTo>
                  <a:lnTo>
                    <a:pt x="1" y="127"/>
                  </a:lnTo>
                  <a:lnTo>
                    <a:pt x="0" y="141"/>
                  </a:lnTo>
                  <a:lnTo>
                    <a:pt x="1" y="155"/>
                  </a:lnTo>
                  <a:lnTo>
                    <a:pt x="4" y="170"/>
                  </a:lnTo>
                  <a:lnTo>
                    <a:pt x="7" y="182"/>
                  </a:lnTo>
                  <a:lnTo>
                    <a:pt x="11" y="196"/>
                  </a:lnTo>
                  <a:lnTo>
                    <a:pt x="17" y="208"/>
                  </a:lnTo>
                  <a:lnTo>
                    <a:pt x="25" y="220"/>
                  </a:lnTo>
                  <a:lnTo>
                    <a:pt x="33" y="230"/>
                  </a:lnTo>
                  <a:lnTo>
                    <a:pt x="41" y="240"/>
                  </a:lnTo>
                  <a:lnTo>
                    <a:pt x="51" y="249"/>
                  </a:lnTo>
                  <a:lnTo>
                    <a:pt x="63" y="258"/>
                  </a:lnTo>
                  <a:lnTo>
                    <a:pt x="74" y="264"/>
                  </a:lnTo>
                  <a:lnTo>
                    <a:pt x="87" y="271"/>
                  </a:lnTo>
                  <a:lnTo>
                    <a:pt x="99" y="276"/>
                  </a:lnTo>
                  <a:lnTo>
                    <a:pt x="113" y="279"/>
                  </a:lnTo>
                  <a:lnTo>
                    <a:pt x="127" y="281"/>
                  </a:lnTo>
                  <a:lnTo>
                    <a:pt x="141" y="282"/>
                  </a:lnTo>
                  <a:lnTo>
                    <a:pt x="156" y="281"/>
                  </a:lnTo>
                  <a:lnTo>
                    <a:pt x="170" y="279"/>
                  </a:lnTo>
                  <a:lnTo>
                    <a:pt x="184" y="276"/>
                  </a:lnTo>
                  <a:lnTo>
                    <a:pt x="196" y="271"/>
                  </a:lnTo>
                  <a:lnTo>
                    <a:pt x="209" y="264"/>
                  </a:lnTo>
                  <a:lnTo>
                    <a:pt x="220" y="258"/>
                  </a:lnTo>
                  <a:lnTo>
                    <a:pt x="232" y="249"/>
                  </a:lnTo>
                  <a:lnTo>
                    <a:pt x="242" y="240"/>
                  </a:lnTo>
                  <a:lnTo>
                    <a:pt x="251" y="230"/>
                  </a:lnTo>
                  <a:lnTo>
                    <a:pt x="258" y="220"/>
                  </a:lnTo>
                  <a:lnTo>
                    <a:pt x="266" y="208"/>
                  </a:lnTo>
                  <a:lnTo>
                    <a:pt x="271" y="196"/>
                  </a:lnTo>
                  <a:lnTo>
                    <a:pt x="276" y="182"/>
                  </a:lnTo>
                  <a:lnTo>
                    <a:pt x="279" y="170"/>
                  </a:lnTo>
                  <a:lnTo>
                    <a:pt x="282" y="155"/>
                  </a:lnTo>
                  <a:lnTo>
                    <a:pt x="282" y="141"/>
                  </a:lnTo>
                  <a:lnTo>
                    <a:pt x="282" y="127"/>
                  </a:lnTo>
                  <a:lnTo>
                    <a:pt x="279" y="112"/>
                  </a:lnTo>
                  <a:lnTo>
                    <a:pt x="276" y="99"/>
                  </a:lnTo>
                  <a:lnTo>
                    <a:pt x="271" y="85"/>
                  </a:lnTo>
                  <a:lnTo>
                    <a:pt x="266" y="74"/>
                  </a:lnTo>
                  <a:lnTo>
                    <a:pt x="258" y="61"/>
                  </a:lnTo>
                  <a:lnTo>
                    <a:pt x="251" y="51"/>
                  </a:lnTo>
                  <a:lnTo>
                    <a:pt x="242" y="41"/>
                  </a:lnTo>
                  <a:lnTo>
                    <a:pt x="232" y="32"/>
                  </a:lnTo>
                  <a:lnTo>
                    <a:pt x="220" y="24"/>
                  </a:lnTo>
                  <a:lnTo>
                    <a:pt x="209" y="17"/>
                  </a:lnTo>
                  <a:lnTo>
                    <a:pt x="196" y="11"/>
                  </a:lnTo>
                  <a:lnTo>
                    <a:pt x="184" y="6"/>
                  </a:lnTo>
                  <a:lnTo>
                    <a:pt x="170" y="2"/>
                  </a:lnTo>
                  <a:lnTo>
                    <a:pt x="156" y="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0" name="Freeform 436"/>
            <p:cNvSpPr>
              <a:spLocks/>
            </p:cNvSpPr>
            <p:nvPr/>
          </p:nvSpPr>
          <p:spPr bwMode="auto">
            <a:xfrm>
              <a:off x="8694738" y="4022725"/>
              <a:ext cx="207963" cy="207963"/>
            </a:xfrm>
            <a:custGeom>
              <a:avLst/>
              <a:gdLst>
                <a:gd name="T0" fmla="*/ 115888 w 131"/>
                <a:gd name="T1" fmla="*/ 161925 h 131"/>
                <a:gd name="T2" fmla="*/ 107950 w 131"/>
                <a:gd name="T3" fmla="*/ 165100 h 131"/>
                <a:gd name="T4" fmla="*/ 84138 w 131"/>
                <a:gd name="T5" fmla="*/ 160338 h 131"/>
                <a:gd name="T6" fmla="*/ 65088 w 131"/>
                <a:gd name="T7" fmla="*/ 149225 h 131"/>
                <a:gd name="T8" fmla="*/ 52388 w 131"/>
                <a:gd name="T9" fmla="*/ 130175 h 131"/>
                <a:gd name="T10" fmla="*/ 46038 w 131"/>
                <a:gd name="T11" fmla="*/ 106363 h 131"/>
                <a:gd name="T12" fmla="*/ 46038 w 131"/>
                <a:gd name="T13" fmla="*/ 95250 h 131"/>
                <a:gd name="T14" fmla="*/ 53975 w 131"/>
                <a:gd name="T15" fmla="*/ 73025 h 131"/>
                <a:gd name="T16" fmla="*/ 60325 w 131"/>
                <a:gd name="T17" fmla="*/ 65088 h 131"/>
                <a:gd name="T18" fmla="*/ 77788 w 131"/>
                <a:gd name="T19" fmla="*/ 50800 h 131"/>
                <a:gd name="T20" fmla="*/ 103188 w 131"/>
                <a:gd name="T21" fmla="*/ 44450 h 131"/>
                <a:gd name="T22" fmla="*/ 104775 w 131"/>
                <a:gd name="T23" fmla="*/ 44450 h 131"/>
                <a:gd name="T24" fmla="*/ 115888 w 131"/>
                <a:gd name="T25" fmla="*/ 44450 h 131"/>
                <a:gd name="T26" fmla="*/ 136525 w 131"/>
                <a:gd name="T27" fmla="*/ 52388 h 131"/>
                <a:gd name="T28" fmla="*/ 152400 w 131"/>
                <a:gd name="T29" fmla="*/ 68263 h 131"/>
                <a:gd name="T30" fmla="*/ 161925 w 131"/>
                <a:gd name="T31" fmla="*/ 88900 h 131"/>
                <a:gd name="T32" fmla="*/ 165100 w 131"/>
                <a:gd name="T33" fmla="*/ 100013 h 131"/>
                <a:gd name="T34" fmla="*/ 184150 w 131"/>
                <a:gd name="T35" fmla="*/ 134938 h 131"/>
                <a:gd name="T36" fmla="*/ 188913 w 131"/>
                <a:gd name="T37" fmla="*/ 120650 h 131"/>
                <a:gd name="T38" fmla="*/ 207963 w 131"/>
                <a:gd name="T39" fmla="*/ 111125 h 131"/>
                <a:gd name="T40" fmla="*/ 206375 w 131"/>
                <a:gd name="T41" fmla="*/ 90488 h 131"/>
                <a:gd name="T42" fmla="*/ 188913 w 131"/>
                <a:gd name="T43" fmla="*/ 88900 h 131"/>
                <a:gd name="T44" fmla="*/ 200025 w 131"/>
                <a:gd name="T45" fmla="*/ 61913 h 131"/>
                <a:gd name="T46" fmla="*/ 190500 w 131"/>
                <a:gd name="T47" fmla="*/ 44450 h 131"/>
                <a:gd name="T48" fmla="*/ 169863 w 131"/>
                <a:gd name="T49" fmla="*/ 49213 h 131"/>
                <a:gd name="T50" fmla="*/ 160338 w 131"/>
                <a:gd name="T51" fmla="*/ 38100 h 131"/>
                <a:gd name="T52" fmla="*/ 161925 w 131"/>
                <a:gd name="T53" fmla="*/ 17463 h 131"/>
                <a:gd name="T54" fmla="*/ 144463 w 131"/>
                <a:gd name="T55" fmla="*/ 7938 h 131"/>
                <a:gd name="T56" fmla="*/ 134938 w 131"/>
                <a:gd name="T57" fmla="*/ 22225 h 131"/>
                <a:gd name="T58" fmla="*/ 115888 w 131"/>
                <a:gd name="T59" fmla="*/ 0 h 131"/>
                <a:gd name="T60" fmla="*/ 96838 w 131"/>
                <a:gd name="T61" fmla="*/ 0 h 131"/>
                <a:gd name="T62" fmla="*/ 88900 w 131"/>
                <a:gd name="T63" fmla="*/ 20638 h 131"/>
                <a:gd name="T64" fmla="*/ 76200 w 131"/>
                <a:gd name="T65" fmla="*/ 22225 h 131"/>
                <a:gd name="T66" fmla="*/ 58738 w 131"/>
                <a:gd name="T67" fmla="*/ 12700 h 131"/>
                <a:gd name="T68" fmla="*/ 42863 w 131"/>
                <a:gd name="T69" fmla="*/ 22225 h 131"/>
                <a:gd name="T70" fmla="*/ 49213 w 131"/>
                <a:gd name="T71" fmla="*/ 38100 h 131"/>
                <a:gd name="T72" fmla="*/ 42863 w 131"/>
                <a:gd name="T73" fmla="*/ 46038 h 131"/>
                <a:gd name="T74" fmla="*/ 20638 w 131"/>
                <a:gd name="T75" fmla="*/ 42863 h 131"/>
                <a:gd name="T76" fmla="*/ 12700 w 131"/>
                <a:gd name="T77" fmla="*/ 60325 h 131"/>
                <a:gd name="T78" fmla="*/ 23813 w 131"/>
                <a:gd name="T79" fmla="*/ 76200 h 131"/>
                <a:gd name="T80" fmla="*/ 20638 w 131"/>
                <a:gd name="T81" fmla="*/ 88900 h 131"/>
                <a:gd name="T82" fmla="*/ 3175 w 131"/>
                <a:gd name="T83" fmla="*/ 98425 h 131"/>
                <a:gd name="T84" fmla="*/ 3175 w 131"/>
                <a:gd name="T85" fmla="*/ 119063 h 131"/>
                <a:gd name="T86" fmla="*/ 20638 w 131"/>
                <a:gd name="T87" fmla="*/ 120650 h 131"/>
                <a:gd name="T88" fmla="*/ 11113 w 131"/>
                <a:gd name="T89" fmla="*/ 146050 h 131"/>
                <a:gd name="T90" fmla="*/ 20638 w 131"/>
                <a:gd name="T91" fmla="*/ 161925 h 131"/>
                <a:gd name="T92" fmla="*/ 41275 w 131"/>
                <a:gd name="T93" fmla="*/ 160338 h 131"/>
                <a:gd name="T94" fmla="*/ 50800 w 131"/>
                <a:gd name="T95" fmla="*/ 168275 h 131"/>
                <a:gd name="T96" fmla="*/ 49213 w 131"/>
                <a:gd name="T97" fmla="*/ 190500 h 131"/>
                <a:gd name="T98" fmla="*/ 66675 w 131"/>
                <a:gd name="T99" fmla="*/ 200025 h 131"/>
                <a:gd name="T100" fmla="*/ 76200 w 131"/>
                <a:gd name="T101" fmla="*/ 184150 h 131"/>
                <a:gd name="T102" fmla="*/ 95250 w 131"/>
                <a:gd name="T103" fmla="*/ 207963 h 131"/>
                <a:gd name="T104" fmla="*/ 114300 w 131"/>
                <a:gd name="T105" fmla="*/ 206375 h 131"/>
                <a:gd name="T106" fmla="*/ 120650 w 131"/>
                <a:gd name="T107" fmla="*/ 188913 h 131"/>
                <a:gd name="T108" fmla="*/ 136525 w 131"/>
                <a:gd name="T109" fmla="*/ 184150 h 1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1" h="131">
                  <a:moveTo>
                    <a:pt x="73" y="102"/>
                  </a:moveTo>
                  <a:lnTo>
                    <a:pt x="73" y="102"/>
                  </a:lnTo>
                  <a:lnTo>
                    <a:pt x="68" y="104"/>
                  </a:lnTo>
                  <a:lnTo>
                    <a:pt x="61" y="104"/>
                  </a:lnTo>
                  <a:lnTo>
                    <a:pt x="53" y="101"/>
                  </a:lnTo>
                  <a:lnTo>
                    <a:pt x="47" y="99"/>
                  </a:lnTo>
                  <a:lnTo>
                    <a:pt x="41" y="94"/>
                  </a:lnTo>
                  <a:lnTo>
                    <a:pt x="37" y="89"/>
                  </a:lnTo>
                  <a:lnTo>
                    <a:pt x="33" y="82"/>
                  </a:lnTo>
                  <a:lnTo>
                    <a:pt x="31" y="75"/>
                  </a:lnTo>
                  <a:lnTo>
                    <a:pt x="29" y="67"/>
                  </a:lnTo>
                  <a:lnTo>
                    <a:pt x="29" y="60"/>
                  </a:lnTo>
                  <a:lnTo>
                    <a:pt x="31" y="53"/>
                  </a:lnTo>
                  <a:lnTo>
                    <a:pt x="34" y="46"/>
                  </a:lnTo>
                  <a:lnTo>
                    <a:pt x="38" y="41"/>
                  </a:lnTo>
                  <a:lnTo>
                    <a:pt x="44" y="36"/>
                  </a:lnTo>
                  <a:lnTo>
                    <a:pt x="49" y="32"/>
                  </a:lnTo>
                  <a:lnTo>
                    <a:pt x="57" y="29"/>
                  </a:lnTo>
                  <a:lnTo>
                    <a:pt x="65" y="28"/>
                  </a:lnTo>
                  <a:lnTo>
                    <a:pt x="66" y="28"/>
                  </a:lnTo>
                  <a:lnTo>
                    <a:pt x="73" y="28"/>
                  </a:lnTo>
                  <a:lnTo>
                    <a:pt x="80" y="31"/>
                  </a:lnTo>
                  <a:lnTo>
                    <a:pt x="86" y="33"/>
                  </a:lnTo>
                  <a:lnTo>
                    <a:pt x="92" y="38"/>
                  </a:lnTo>
                  <a:lnTo>
                    <a:pt x="96" y="43"/>
                  </a:lnTo>
                  <a:lnTo>
                    <a:pt x="100" y="50"/>
                  </a:lnTo>
                  <a:lnTo>
                    <a:pt x="102" y="56"/>
                  </a:lnTo>
                  <a:lnTo>
                    <a:pt x="104" y="63"/>
                  </a:lnTo>
                  <a:lnTo>
                    <a:pt x="104" y="71"/>
                  </a:lnTo>
                  <a:lnTo>
                    <a:pt x="116" y="85"/>
                  </a:lnTo>
                  <a:lnTo>
                    <a:pt x="119" y="76"/>
                  </a:lnTo>
                  <a:lnTo>
                    <a:pt x="131" y="72"/>
                  </a:lnTo>
                  <a:lnTo>
                    <a:pt x="131" y="70"/>
                  </a:lnTo>
                  <a:lnTo>
                    <a:pt x="131" y="61"/>
                  </a:lnTo>
                  <a:lnTo>
                    <a:pt x="130" y="57"/>
                  </a:lnTo>
                  <a:lnTo>
                    <a:pt x="119" y="56"/>
                  </a:lnTo>
                  <a:lnTo>
                    <a:pt x="116" y="48"/>
                  </a:lnTo>
                  <a:lnTo>
                    <a:pt x="126" y="39"/>
                  </a:lnTo>
                  <a:lnTo>
                    <a:pt x="124" y="36"/>
                  </a:lnTo>
                  <a:lnTo>
                    <a:pt x="120" y="28"/>
                  </a:lnTo>
                  <a:lnTo>
                    <a:pt x="118" y="26"/>
                  </a:lnTo>
                  <a:lnTo>
                    <a:pt x="107" y="31"/>
                  </a:lnTo>
                  <a:lnTo>
                    <a:pt x="101" y="24"/>
                  </a:lnTo>
                  <a:lnTo>
                    <a:pt x="105" y="13"/>
                  </a:lnTo>
                  <a:lnTo>
                    <a:pt x="102" y="11"/>
                  </a:lnTo>
                  <a:lnTo>
                    <a:pt x="94" y="7"/>
                  </a:lnTo>
                  <a:lnTo>
                    <a:pt x="91" y="5"/>
                  </a:lnTo>
                  <a:lnTo>
                    <a:pt x="85" y="14"/>
                  </a:lnTo>
                  <a:lnTo>
                    <a:pt x="76" y="13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61" y="0"/>
                  </a:lnTo>
                  <a:lnTo>
                    <a:pt x="57" y="2"/>
                  </a:lnTo>
                  <a:lnTo>
                    <a:pt x="56" y="13"/>
                  </a:lnTo>
                  <a:lnTo>
                    <a:pt x="48" y="14"/>
                  </a:lnTo>
                  <a:lnTo>
                    <a:pt x="39" y="5"/>
                  </a:lnTo>
                  <a:lnTo>
                    <a:pt x="37" y="8"/>
                  </a:lnTo>
                  <a:lnTo>
                    <a:pt x="29" y="12"/>
                  </a:lnTo>
                  <a:lnTo>
                    <a:pt x="27" y="14"/>
                  </a:lnTo>
                  <a:lnTo>
                    <a:pt x="31" y="24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13" y="27"/>
                  </a:lnTo>
                  <a:lnTo>
                    <a:pt x="12" y="29"/>
                  </a:lnTo>
                  <a:lnTo>
                    <a:pt x="8" y="38"/>
                  </a:lnTo>
                  <a:lnTo>
                    <a:pt x="5" y="41"/>
                  </a:lnTo>
                  <a:lnTo>
                    <a:pt x="15" y="48"/>
                  </a:lnTo>
                  <a:lnTo>
                    <a:pt x="13" y="56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2" y="71"/>
                  </a:lnTo>
                  <a:lnTo>
                    <a:pt x="2" y="75"/>
                  </a:lnTo>
                  <a:lnTo>
                    <a:pt x="13" y="76"/>
                  </a:lnTo>
                  <a:lnTo>
                    <a:pt x="15" y="84"/>
                  </a:lnTo>
                  <a:lnTo>
                    <a:pt x="7" y="92"/>
                  </a:lnTo>
                  <a:lnTo>
                    <a:pt x="8" y="95"/>
                  </a:lnTo>
                  <a:lnTo>
                    <a:pt x="13" y="102"/>
                  </a:lnTo>
                  <a:lnTo>
                    <a:pt x="14" y="105"/>
                  </a:lnTo>
                  <a:lnTo>
                    <a:pt x="26" y="101"/>
                  </a:lnTo>
                  <a:lnTo>
                    <a:pt x="32" y="106"/>
                  </a:lnTo>
                  <a:lnTo>
                    <a:pt x="27" y="119"/>
                  </a:lnTo>
                  <a:lnTo>
                    <a:pt x="31" y="120"/>
                  </a:lnTo>
                  <a:lnTo>
                    <a:pt x="38" y="124"/>
                  </a:lnTo>
                  <a:lnTo>
                    <a:pt x="42" y="126"/>
                  </a:lnTo>
                  <a:lnTo>
                    <a:pt x="48" y="116"/>
                  </a:lnTo>
                  <a:lnTo>
                    <a:pt x="57" y="119"/>
                  </a:lnTo>
                  <a:lnTo>
                    <a:pt x="60" y="131"/>
                  </a:lnTo>
                  <a:lnTo>
                    <a:pt x="62" y="130"/>
                  </a:lnTo>
                  <a:lnTo>
                    <a:pt x="72" y="130"/>
                  </a:lnTo>
                  <a:lnTo>
                    <a:pt x="75" y="130"/>
                  </a:lnTo>
                  <a:lnTo>
                    <a:pt x="76" y="119"/>
                  </a:lnTo>
                  <a:lnTo>
                    <a:pt x="86" y="116"/>
                  </a:lnTo>
                  <a:lnTo>
                    <a:pt x="73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1" name="Freeform 437"/>
            <p:cNvSpPr>
              <a:spLocks/>
            </p:cNvSpPr>
            <p:nvPr/>
          </p:nvSpPr>
          <p:spPr bwMode="auto">
            <a:xfrm>
              <a:off x="8759825" y="4083050"/>
              <a:ext cx="149225" cy="152400"/>
            </a:xfrm>
            <a:custGeom>
              <a:avLst/>
              <a:gdLst>
                <a:gd name="T0" fmla="*/ 149225 w 94"/>
                <a:gd name="T1" fmla="*/ 127000 h 96"/>
                <a:gd name="T2" fmla="*/ 149225 w 94"/>
                <a:gd name="T3" fmla="*/ 127000 h 96"/>
                <a:gd name="T4" fmla="*/ 149225 w 94"/>
                <a:gd name="T5" fmla="*/ 120650 h 96"/>
                <a:gd name="T6" fmla="*/ 147638 w 94"/>
                <a:gd name="T7" fmla="*/ 115888 h 96"/>
                <a:gd name="T8" fmla="*/ 147638 w 94"/>
                <a:gd name="T9" fmla="*/ 115888 h 96"/>
                <a:gd name="T10" fmla="*/ 79375 w 94"/>
                <a:gd name="T11" fmla="*/ 52388 h 96"/>
                <a:gd name="T12" fmla="*/ 79375 w 94"/>
                <a:gd name="T13" fmla="*/ 52388 h 96"/>
                <a:gd name="T14" fmla="*/ 80963 w 94"/>
                <a:gd name="T15" fmla="*/ 42863 h 96"/>
                <a:gd name="T16" fmla="*/ 79375 w 94"/>
                <a:gd name="T17" fmla="*/ 31750 h 96"/>
                <a:gd name="T18" fmla="*/ 76200 w 94"/>
                <a:gd name="T19" fmla="*/ 22225 h 96"/>
                <a:gd name="T20" fmla="*/ 69850 w 94"/>
                <a:gd name="T21" fmla="*/ 12700 h 96"/>
                <a:gd name="T22" fmla="*/ 69850 w 94"/>
                <a:gd name="T23" fmla="*/ 12700 h 96"/>
                <a:gd name="T24" fmla="*/ 58738 w 94"/>
                <a:gd name="T25" fmla="*/ 6350 h 96"/>
                <a:gd name="T26" fmla="*/ 47625 w 94"/>
                <a:gd name="T27" fmla="*/ 1588 h 96"/>
                <a:gd name="T28" fmla="*/ 34925 w 94"/>
                <a:gd name="T29" fmla="*/ 0 h 96"/>
                <a:gd name="T30" fmla="*/ 25400 w 94"/>
                <a:gd name="T31" fmla="*/ 4763 h 96"/>
                <a:gd name="T32" fmla="*/ 47625 w 94"/>
                <a:gd name="T33" fmla="*/ 26988 h 96"/>
                <a:gd name="T34" fmla="*/ 47625 w 94"/>
                <a:gd name="T35" fmla="*/ 26988 h 96"/>
                <a:gd name="T36" fmla="*/ 49213 w 94"/>
                <a:gd name="T37" fmla="*/ 30163 h 96"/>
                <a:gd name="T38" fmla="*/ 47625 w 94"/>
                <a:gd name="T39" fmla="*/ 34925 h 96"/>
                <a:gd name="T40" fmla="*/ 31750 w 94"/>
                <a:gd name="T41" fmla="*/ 50800 h 96"/>
                <a:gd name="T42" fmla="*/ 31750 w 94"/>
                <a:gd name="T43" fmla="*/ 50800 h 96"/>
                <a:gd name="T44" fmla="*/ 26988 w 94"/>
                <a:gd name="T45" fmla="*/ 50800 h 96"/>
                <a:gd name="T46" fmla="*/ 25400 w 94"/>
                <a:gd name="T47" fmla="*/ 50800 h 96"/>
                <a:gd name="T48" fmla="*/ 1588 w 94"/>
                <a:gd name="T49" fmla="*/ 26988 h 96"/>
                <a:gd name="T50" fmla="*/ 1588 w 94"/>
                <a:gd name="T51" fmla="*/ 26988 h 96"/>
                <a:gd name="T52" fmla="*/ 0 w 94"/>
                <a:gd name="T53" fmla="*/ 38100 h 96"/>
                <a:gd name="T54" fmla="*/ 0 w 94"/>
                <a:gd name="T55" fmla="*/ 50800 h 96"/>
                <a:gd name="T56" fmla="*/ 3175 w 94"/>
                <a:gd name="T57" fmla="*/ 61913 h 96"/>
                <a:gd name="T58" fmla="*/ 11113 w 94"/>
                <a:gd name="T59" fmla="*/ 73025 h 96"/>
                <a:gd name="T60" fmla="*/ 11113 w 94"/>
                <a:gd name="T61" fmla="*/ 73025 h 96"/>
                <a:gd name="T62" fmla="*/ 19050 w 94"/>
                <a:gd name="T63" fmla="*/ 77788 h 96"/>
                <a:gd name="T64" fmla="*/ 30163 w 94"/>
                <a:gd name="T65" fmla="*/ 82550 h 96"/>
                <a:gd name="T66" fmla="*/ 39688 w 94"/>
                <a:gd name="T67" fmla="*/ 84138 h 96"/>
                <a:gd name="T68" fmla="*/ 49213 w 94"/>
                <a:gd name="T69" fmla="*/ 82550 h 96"/>
                <a:gd name="T70" fmla="*/ 49213 w 94"/>
                <a:gd name="T71" fmla="*/ 82550 h 96"/>
                <a:gd name="T72" fmla="*/ 112713 w 94"/>
                <a:gd name="T73" fmla="*/ 147638 h 96"/>
                <a:gd name="T74" fmla="*/ 112713 w 94"/>
                <a:gd name="T75" fmla="*/ 147638 h 96"/>
                <a:gd name="T76" fmla="*/ 119063 w 94"/>
                <a:gd name="T77" fmla="*/ 152400 h 96"/>
                <a:gd name="T78" fmla="*/ 123825 w 94"/>
                <a:gd name="T79" fmla="*/ 152400 h 96"/>
                <a:gd name="T80" fmla="*/ 123825 w 94"/>
                <a:gd name="T81" fmla="*/ 152400 h 96"/>
                <a:gd name="T82" fmla="*/ 133350 w 94"/>
                <a:gd name="T83" fmla="*/ 150813 h 96"/>
                <a:gd name="T84" fmla="*/ 141288 w 94"/>
                <a:gd name="T85" fmla="*/ 144463 h 96"/>
                <a:gd name="T86" fmla="*/ 147638 w 94"/>
                <a:gd name="T87" fmla="*/ 136525 h 96"/>
                <a:gd name="T88" fmla="*/ 149225 w 94"/>
                <a:gd name="T89" fmla="*/ 127000 h 96"/>
                <a:gd name="T90" fmla="*/ 149225 w 94"/>
                <a:gd name="T91" fmla="*/ 127000 h 9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4" h="96">
                  <a:moveTo>
                    <a:pt x="94" y="80"/>
                  </a:moveTo>
                  <a:lnTo>
                    <a:pt x="94" y="80"/>
                  </a:lnTo>
                  <a:lnTo>
                    <a:pt x="94" y="76"/>
                  </a:lnTo>
                  <a:lnTo>
                    <a:pt x="93" y="73"/>
                  </a:lnTo>
                  <a:lnTo>
                    <a:pt x="50" y="33"/>
                  </a:lnTo>
                  <a:lnTo>
                    <a:pt x="51" y="27"/>
                  </a:lnTo>
                  <a:lnTo>
                    <a:pt x="50" y="20"/>
                  </a:lnTo>
                  <a:lnTo>
                    <a:pt x="48" y="14"/>
                  </a:lnTo>
                  <a:lnTo>
                    <a:pt x="44" y="8"/>
                  </a:lnTo>
                  <a:lnTo>
                    <a:pt x="37" y="4"/>
                  </a:lnTo>
                  <a:lnTo>
                    <a:pt x="30" y="1"/>
                  </a:lnTo>
                  <a:lnTo>
                    <a:pt x="22" y="0"/>
                  </a:lnTo>
                  <a:lnTo>
                    <a:pt x="16" y="3"/>
                  </a:lnTo>
                  <a:lnTo>
                    <a:pt x="30" y="17"/>
                  </a:lnTo>
                  <a:lnTo>
                    <a:pt x="31" y="19"/>
                  </a:lnTo>
                  <a:lnTo>
                    <a:pt x="30" y="22"/>
                  </a:lnTo>
                  <a:lnTo>
                    <a:pt x="20" y="32"/>
                  </a:lnTo>
                  <a:lnTo>
                    <a:pt x="17" y="32"/>
                  </a:lnTo>
                  <a:lnTo>
                    <a:pt x="16" y="32"/>
                  </a:lnTo>
                  <a:lnTo>
                    <a:pt x="1" y="17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" y="39"/>
                  </a:lnTo>
                  <a:lnTo>
                    <a:pt x="7" y="46"/>
                  </a:lnTo>
                  <a:lnTo>
                    <a:pt x="12" y="49"/>
                  </a:lnTo>
                  <a:lnTo>
                    <a:pt x="19" y="52"/>
                  </a:lnTo>
                  <a:lnTo>
                    <a:pt x="25" y="53"/>
                  </a:lnTo>
                  <a:lnTo>
                    <a:pt x="31" y="52"/>
                  </a:lnTo>
                  <a:lnTo>
                    <a:pt x="71" y="93"/>
                  </a:lnTo>
                  <a:lnTo>
                    <a:pt x="75" y="96"/>
                  </a:lnTo>
                  <a:lnTo>
                    <a:pt x="78" y="96"/>
                  </a:lnTo>
                  <a:lnTo>
                    <a:pt x="84" y="95"/>
                  </a:lnTo>
                  <a:lnTo>
                    <a:pt x="89" y="91"/>
                  </a:lnTo>
                  <a:lnTo>
                    <a:pt x="93" y="86"/>
                  </a:lnTo>
                  <a:lnTo>
                    <a:pt x="94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2" name="Freeform 438"/>
            <p:cNvSpPr>
              <a:spLocks/>
            </p:cNvSpPr>
            <p:nvPr/>
          </p:nvSpPr>
          <p:spPr bwMode="auto">
            <a:xfrm>
              <a:off x="7943850" y="3079750"/>
              <a:ext cx="473075" cy="471488"/>
            </a:xfrm>
            <a:custGeom>
              <a:avLst/>
              <a:gdLst>
                <a:gd name="T0" fmla="*/ 238125 w 298"/>
                <a:gd name="T1" fmla="*/ 0 h 297"/>
                <a:gd name="T2" fmla="*/ 188913 w 298"/>
                <a:gd name="T3" fmla="*/ 6350 h 297"/>
                <a:gd name="T4" fmla="*/ 146050 w 298"/>
                <a:gd name="T5" fmla="*/ 19050 h 297"/>
                <a:gd name="T6" fmla="*/ 103188 w 298"/>
                <a:gd name="T7" fmla="*/ 39688 h 297"/>
                <a:gd name="T8" fmla="*/ 69850 w 298"/>
                <a:gd name="T9" fmla="*/ 69850 h 297"/>
                <a:gd name="T10" fmla="*/ 41275 w 298"/>
                <a:gd name="T11" fmla="*/ 103188 h 297"/>
                <a:gd name="T12" fmla="*/ 19050 w 298"/>
                <a:gd name="T13" fmla="*/ 144463 h 297"/>
                <a:gd name="T14" fmla="*/ 4763 w 298"/>
                <a:gd name="T15" fmla="*/ 188913 h 297"/>
                <a:gd name="T16" fmla="*/ 0 w 298"/>
                <a:gd name="T17" fmla="*/ 234950 h 297"/>
                <a:gd name="T18" fmla="*/ 1588 w 298"/>
                <a:gd name="T19" fmla="*/ 260350 h 297"/>
                <a:gd name="T20" fmla="*/ 11113 w 298"/>
                <a:gd name="T21" fmla="*/ 306388 h 297"/>
                <a:gd name="T22" fmla="*/ 30163 w 298"/>
                <a:gd name="T23" fmla="*/ 349250 h 297"/>
                <a:gd name="T24" fmla="*/ 53975 w 298"/>
                <a:gd name="T25" fmla="*/ 385763 h 297"/>
                <a:gd name="T26" fmla="*/ 85725 w 298"/>
                <a:gd name="T27" fmla="*/ 419100 h 297"/>
                <a:gd name="T28" fmla="*/ 123825 w 298"/>
                <a:gd name="T29" fmla="*/ 442913 h 297"/>
                <a:gd name="T30" fmla="*/ 165100 w 298"/>
                <a:gd name="T31" fmla="*/ 461963 h 297"/>
                <a:gd name="T32" fmla="*/ 211138 w 298"/>
                <a:gd name="T33" fmla="*/ 471488 h 297"/>
                <a:gd name="T34" fmla="*/ 238125 w 298"/>
                <a:gd name="T35" fmla="*/ 471488 h 297"/>
                <a:gd name="T36" fmla="*/ 284163 w 298"/>
                <a:gd name="T37" fmla="*/ 468313 h 297"/>
                <a:gd name="T38" fmla="*/ 330200 w 298"/>
                <a:gd name="T39" fmla="*/ 454025 h 297"/>
                <a:gd name="T40" fmla="*/ 369888 w 298"/>
                <a:gd name="T41" fmla="*/ 431800 h 297"/>
                <a:gd name="T42" fmla="*/ 403225 w 298"/>
                <a:gd name="T43" fmla="*/ 403225 h 297"/>
                <a:gd name="T44" fmla="*/ 433388 w 298"/>
                <a:gd name="T45" fmla="*/ 368300 h 297"/>
                <a:gd name="T46" fmla="*/ 454025 w 298"/>
                <a:gd name="T47" fmla="*/ 327025 h 297"/>
                <a:gd name="T48" fmla="*/ 466725 w 298"/>
                <a:gd name="T49" fmla="*/ 284163 h 297"/>
                <a:gd name="T50" fmla="*/ 473075 w 298"/>
                <a:gd name="T51" fmla="*/ 234950 h 297"/>
                <a:gd name="T52" fmla="*/ 471488 w 298"/>
                <a:gd name="T53" fmla="*/ 211138 h 297"/>
                <a:gd name="T54" fmla="*/ 461963 w 298"/>
                <a:gd name="T55" fmla="*/ 165100 h 297"/>
                <a:gd name="T56" fmla="*/ 442913 w 298"/>
                <a:gd name="T57" fmla="*/ 123825 h 297"/>
                <a:gd name="T58" fmla="*/ 419100 w 298"/>
                <a:gd name="T59" fmla="*/ 85725 h 297"/>
                <a:gd name="T60" fmla="*/ 387350 w 298"/>
                <a:gd name="T61" fmla="*/ 53975 h 297"/>
                <a:gd name="T62" fmla="*/ 349250 w 298"/>
                <a:gd name="T63" fmla="*/ 26988 h 297"/>
                <a:gd name="T64" fmla="*/ 307975 w 298"/>
                <a:gd name="T65" fmla="*/ 11113 h 297"/>
                <a:gd name="T66" fmla="*/ 261938 w 298"/>
                <a:gd name="T67" fmla="*/ 1588 h 297"/>
                <a:gd name="T68" fmla="*/ 238125 w 298"/>
                <a:gd name="T69" fmla="*/ 0 h 29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8" h="297">
                  <a:moveTo>
                    <a:pt x="150" y="0"/>
                  </a:moveTo>
                  <a:lnTo>
                    <a:pt x="150" y="0"/>
                  </a:lnTo>
                  <a:lnTo>
                    <a:pt x="133" y="1"/>
                  </a:lnTo>
                  <a:lnTo>
                    <a:pt x="119" y="4"/>
                  </a:lnTo>
                  <a:lnTo>
                    <a:pt x="104" y="7"/>
                  </a:lnTo>
                  <a:lnTo>
                    <a:pt x="92" y="12"/>
                  </a:lnTo>
                  <a:lnTo>
                    <a:pt x="78" y="17"/>
                  </a:lnTo>
                  <a:lnTo>
                    <a:pt x="65" y="25"/>
                  </a:lnTo>
                  <a:lnTo>
                    <a:pt x="54" y="34"/>
                  </a:lnTo>
                  <a:lnTo>
                    <a:pt x="44" y="44"/>
                  </a:lnTo>
                  <a:lnTo>
                    <a:pt x="34" y="54"/>
                  </a:lnTo>
                  <a:lnTo>
                    <a:pt x="26" y="65"/>
                  </a:lnTo>
                  <a:lnTo>
                    <a:pt x="19" y="78"/>
                  </a:lnTo>
                  <a:lnTo>
                    <a:pt x="12" y="91"/>
                  </a:lnTo>
                  <a:lnTo>
                    <a:pt x="7" y="104"/>
                  </a:lnTo>
                  <a:lnTo>
                    <a:pt x="3" y="119"/>
                  </a:lnTo>
                  <a:lnTo>
                    <a:pt x="1" y="133"/>
                  </a:lnTo>
                  <a:lnTo>
                    <a:pt x="0" y="148"/>
                  </a:lnTo>
                  <a:lnTo>
                    <a:pt x="1" y="164"/>
                  </a:lnTo>
                  <a:lnTo>
                    <a:pt x="3" y="179"/>
                  </a:lnTo>
                  <a:lnTo>
                    <a:pt x="7" y="193"/>
                  </a:lnTo>
                  <a:lnTo>
                    <a:pt x="12" y="206"/>
                  </a:lnTo>
                  <a:lnTo>
                    <a:pt x="19" y="220"/>
                  </a:lnTo>
                  <a:lnTo>
                    <a:pt x="26" y="232"/>
                  </a:lnTo>
                  <a:lnTo>
                    <a:pt x="34" y="243"/>
                  </a:lnTo>
                  <a:lnTo>
                    <a:pt x="44" y="254"/>
                  </a:lnTo>
                  <a:lnTo>
                    <a:pt x="54" y="264"/>
                  </a:lnTo>
                  <a:lnTo>
                    <a:pt x="65" y="272"/>
                  </a:lnTo>
                  <a:lnTo>
                    <a:pt x="78" y="279"/>
                  </a:lnTo>
                  <a:lnTo>
                    <a:pt x="92" y="286"/>
                  </a:lnTo>
                  <a:lnTo>
                    <a:pt x="104" y="291"/>
                  </a:lnTo>
                  <a:lnTo>
                    <a:pt x="119" y="295"/>
                  </a:lnTo>
                  <a:lnTo>
                    <a:pt x="133" y="297"/>
                  </a:lnTo>
                  <a:lnTo>
                    <a:pt x="150" y="297"/>
                  </a:lnTo>
                  <a:lnTo>
                    <a:pt x="165" y="297"/>
                  </a:lnTo>
                  <a:lnTo>
                    <a:pt x="179" y="295"/>
                  </a:lnTo>
                  <a:lnTo>
                    <a:pt x="194" y="291"/>
                  </a:lnTo>
                  <a:lnTo>
                    <a:pt x="208" y="286"/>
                  </a:lnTo>
                  <a:lnTo>
                    <a:pt x="220" y="279"/>
                  </a:lnTo>
                  <a:lnTo>
                    <a:pt x="233" y="272"/>
                  </a:lnTo>
                  <a:lnTo>
                    <a:pt x="244" y="264"/>
                  </a:lnTo>
                  <a:lnTo>
                    <a:pt x="254" y="254"/>
                  </a:lnTo>
                  <a:lnTo>
                    <a:pt x="264" y="243"/>
                  </a:lnTo>
                  <a:lnTo>
                    <a:pt x="273" y="232"/>
                  </a:lnTo>
                  <a:lnTo>
                    <a:pt x="279" y="220"/>
                  </a:lnTo>
                  <a:lnTo>
                    <a:pt x="286" y="206"/>
                  </a:lnTo>
                  <a:lnTo>
                    <a:pt x="291" y="193"/>
                  </a:lnTo>
                  <a:lnTo>
                    <a:pt x="294" y="179"/>
                  </a:lnTo>
                  <a:lnTo>
                    <a:pt x="297" y="164"/>
                  </a:lnTo>
                  <a:lnTo>
                    <a:pt x="298" y="148"/>
                  </a:lnTo>
                  <a:lnTo>
                    <a:pt x="297" y="133"/>
                  </a:lnTo>
                  <a:lnTo>
                    <a:pt x="294" y="119"/>
                  </a:lnTo>
                  <a:lnTo>
                    <a:pt x="291" y="104"/>
                  </a:lnTo>
                  <a:lnTo>
                    <a:pt x="286" y="91"/>
                  </a:lnTo>
                  <a:lnTo>
                    <a:pt x="279" y="78"/>
                  </a:lnTo>
                  <a:lnTo>
                    <a:pt x="273" y="65"/>
                  </a:lnTo>
                  <a:lnTo>
                    <a:pt x="264" y="54"/>
                  </a:lnTo>
                  <a:lnTo>
                    <a:pt x="254" y="44"/>
                  </a:lnTo>
                  <a:lnTo>
                    <a:pt x="244" y="34"/>
                  </a:lnTo>
                  <a:lnTo>
                    <a:pt x="233" y="25"/>
                  </a:lnTo>
                  <a:lnTo>
                    <a:pt x="220" y="17"/>
                  </a:lnTo>
                  <a:lnTo>
                    <a:pt x="208" y="12"/>
                  </a:lnTo>
                  <a:lnTo>
                    <a:pt x="194" y="7"/>
                  </a:lnTo>
                  <a:lnTo>
                    <a:pt x="179" y="4"/>
                  </a:lnTo>
                  <a:lnTo>
                    <a:pt x="165" y="1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3" name="Freeform 439"/>
            <p:cNvSpPr>
              <a:spLocks noEditPoints="1"/>
            </p:cNvSpPr>
            <p:nvPr/>
          </p:nvSpPr>
          <p:spPr bwMode="auto">
            <a:xfrm>
              <a:off x="8108950" y="3179763"/>
              <a:ext cx="111125" cy="246063"/>
            </a:xfrm>
            <a:custGeom>
              <a:avLst/>
              <a:gdLst>
                <a:gd name="T0" fmla="*/ 103188 w 70"/>
                <a:gd name="T1" fmla="*/ 233363 h 155"/>
                <a:gd name="T2" fmla="*/ 77788 w 70"/>
                <a:gd name="T3" fmla="*/ 242888 h 155"/>
                <a:gd name="T4" fmla="*/ 68263 w 70"/>
                <a:gd name="T5" fmla="*/ 246063 h 155"/>
                <a:gd name="T6" fmla="*/ 57150 w 70"/>
                <a:gd name="T7" fmla="*/ 246063 h 155"/>
                <a:gd name="T8" fmla="*/ 39688 w 70"/>
                <a:gd name="T9" fmla="*/ 242888 h 155"/>
                <a:gd name="T10" fmla="*/ 28575 w 70"/>
                <a:gd name="T11" fmla="*/ 238125 h 155"/>
                <a:gd name="T12" fmla="*/ 22225 w 70"/>
                <a:gd name="T13" fmla="*/ 231775 h 155"/>
                <a:gd name="T14" fmla="*/ 19050 w 70"/>
                <a:gd name="T15" fmla="*/ 219075 h 155"/>
                <a:gd name="T16" fmla="*/ 15875 w 70"/>
                <a:gd name="T17" fmla="*/ 214313 h 155"/>
                <a:gd name="T18" fmla="*/ 19050 w 70"/>
                <a:gd name="T19" fmla="*/ 201613 h 155"/>
                <a:gd name="T20" fmla="*/ 31750 w 70"/>
                <a:gd name="T21" fmla="*/ 144463 h 155"/>
                <a:gd name="T22" fmla="*/ 36513 w 70"/>
                <a:gd name="T23" fmla="*/ 131763 h 155"/>
                <a:gd name="T24" fmla="*/ 38100 w 70"/>
                <a:gd name="T25" fmla="*/ 119063 h 155"/>
                <a:gd name="T26" fmla="*/ 36513 w 70"/>
                <a:gd name="T27" fmla="*/ 114300 h 155"/>
                <a:gd name="T28" fmla="*/ 34925 w 70"/>
                <a:gd name="T29" fmla="*/ 107950 h 155"/>
                <a:gd name="T30" fmla="*/ 20638 w 70"/>
                <a:gd name="T31" fmla="*/ 106363 h 155"/>
                <a:gd name="T32" fmla="*/ 11113 w 70"/>
                <a:gd name="T33" fmla="*/ 106363 h 155"/>
                <a:gd name="T34" fmla="*/ 0 w 70"/>
                <a:gd name="T35" fmla="*/ 109538 h 155"/>
                <a:gd name="T36" fmla="*/ 4763 w 70"/>
                <a:gd name="T37" fmla="*/ 95250 h 155"/>
                <a:gd name="T38" fmla="*/ 28575 w 70"/>
                <a:gd name="T39" fmla="*/ 85725 h 155"/>
                <a:gd name="T40" fmla="*/ 50800 w 70"/>
                <a:gd name="T41" fmla="*/ 84138 h 155"/>
                <a:gd name="T42" fmla="*/ 58738 w 70"/>
                <a:gd name="T43" fmla="*/ 84138 h 155"/>
                <a:gd name="T44" fmla="*/ 74613 w 70"/>
                <a:gd name="T45" fmla="*/ 87313 h 155"/>
                <a:gd name="T46" fmla="*/ 77788 w 70"/>
                <a:gd name="T47" fmla="*/ 92075 h 155"/>
                <a:gd name="T48" fmla="*/ 85725 w 70"/>
                <a:gd name="T49" fmla="*/ 101600 h 155"/>
                <a:gd name="T50" fmla="*/ 90488 w 70"/>
                <a:gd name="T51" fmla="*/ 115888 h 155"/>
                <a:gd name="T52" fmla="*/ 88900 w 70"/>
                <a:gd name="T53" fmla="*/ 125413 h 155"/>
                <a:gd name="T54" fmla="*/ 85725 w 70"/>
                <a:gd name="T55" fmla="*/ 139700 h 155"/>
                <a:gd name="T56" fmla="*/ 73025 w 70"/>
                <a:gd name="T57" fmla="*/ 185738 h 155"/>
                <a:gd name="T58" fmla="*/ 69850 w 70"/>
                <a:gd name="T59" fmla="*/ 198438 h 155"/>
                <a:gd name="T60" fmla="*/ 68263 w 70"/>
                <a:gd name="T61" fmla="*/ 207963 h 155"/>
                <a:gd name="T62" fmla="*/ 73025 w 70"/>
                <a:gd name="T63" fmla="*/ 222250 h 155"/>
                <a:gd name="T64" fmla="*/ 77788 w 70"/>
                <a:gd name="T65" fmla="*/ 223838 h 155"/>
                <a:gd name="T66" fmla="*/ 85725 w 70"/>
                <a:gd name="T67" fmla="*/ 223838 h 155"/>
                <a:gd name="T68" fmla="*/ 98425 w 70"/>
                <a:gd name="T69" fmla="*/ 222250 h 155"/>
                <a:gd name="T70" fmla="*/ 106363 w 70"/>
                <a:gd name="T71" fmla="*/ 219075 h 155"/>
                <a:gd name="T72" fmla="*/ 111125 w 70"/>
                <a:gd name="T73" fmla="*/ 26988 h 155"/>
                <a:gd name="T74" fmla="*/ 100013 w 70"/>
                <a:gd name="T75" fmla="*/ 47625 h 155"/>
                <a:gd name="T76" fmla="*/ 90488 w 70"/>
                <a:gd name="T77" fmla="*/ 53975 h 155"/>
                <a:gd name="T78" fmla="*/ 77788 w 70"/>
                <a:gd name="T79" fmla="*/ 55563 h 155"/>
                <a:gd name="T80" fmla="*/ 57150 w 70"/>
                <a:gd name="T81" fmla="*/ 47625 h 155"/>
                <a:gd name="T82" fmla="*/ 50800 w 70"/>
                <a:gd name="T83" fmla="*/ 39688 h 155"/>
                <a:gd name="T84" fmla="*/ 47625 w 70"/>
                <a:gd name="T85" fmla="*/ 26988 h 155"/>
                <a:gd name="T86" fmla="*/ 47625 w 70"/>
                <a:gd name="T87" fmla="*/ 22225 h 155"/>
                <a:gd name="T88" fmla="*/ 57150 w 70"/>
                <a:gd name="T89" fmla="*/ 7938 h 155"/>
                <a:gd name="T90" fmla="*/ 66675 w 70"/>
                <a:gd name="T91" fmla="*/ 1588 h 155"/>
                <a:gd name="T92" fmla="*/ 77788 w 70"/>
                <a:gd name="T93" fmla="*/ 0 h 155"/>
                <a:gd name="T94" fmla="*/ 100013 w 70"/>
                <a:gd name="T95" fmla="*/ 7938 h 155"/>
                <a:gd name="T96" fmla="*/ 107950 w 70"/>
                <a:gd name="T97" fmla="*/ 17463 h 155"/>
                <a:gd name="T98" fmla="*/ 111125 w 70"/>
                <a:gd name="T99" fmla="*/ 26988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0" h="155">
                  <a:moveTo>
                    <a:pt x="67" y="138"/>
                  </a:moveTo>
                  <a:lnTo>
                    <a:pt x="65" y="147"/>
                  </a:lnTo>
                  <a:lnTo>
                    <a:pt x="49" y="153"/>
                  </a:lnTo>
                  <a:lnTo>
                    <a:pt x="43" y="155"/>
                  </a:lnTo>
                  <a:lnTo>
                    <a:pt x="36" y="155"/>
                  </a:lnTo>
                  <a:lnTo>
                    <a:pt x="30" y="155"/>
                  </a:lnTo>
                  <a:lnTo>
                    <a:pt x="25" y="153"/>
                  </a:lnTo>
                  <a:lnTo>
                    <a:pt x="20" y="152"/>
                  </a:lnTo>
                  <a:lnTo>
                    <a:pt x="18" y="150"/>
                  </a:lnTo>
                  <a:lnTo>
                    <a:pt x="14" y="146"/>
                  </a:lnTo>
                  <a:lnTo>
                    <a:pt x="13" y="143"/>
                  </a:lnTo>
                  <a:lnTo>
                    <a:pt x="12" y="138"/>
                  </a:lnTo>
                  <a:lnTo>
                    <a:pt x="10" y="135"/>
                  </a:lnTo>
                  <a:lnTo>
                    <a:pt x="12" y="127"/>
                  </a:lnTo>
                  <a:lnTo>
                    <a:pt x="13" y="119"/>
                  </a:lnTo>
                  <a:lnTo>
                    <a:pt x="20" y="91"/>
                  </a:lnTo>
                  <a:lnTo>
                    <a:pt x="23" y="83"/>
                  </a:lnTo>
                  <a:lnTo>
                    <a:pt x="24" y="75"/>
                  </a:lnTo>
                  <a:lnTo>
                    <a:pt x="23" y="72"/>
                  </a:lnTo>
                  <a:lnTo>
                    <a:pt x="22" y="68"/>
                  </a:lnTo>
                  <a:lnTo>
                    <a:pt x="18" y="67"/>
                  </a:lnTo>
                  <a:lnTo>
                    <a:pt x="13" y="67"/>
                  </a:lnTo>
                  <a:lnTo>
                    <a:pt x="7" y="67"/>
                  </a:lnTo>
                  <a:lnTo>
                    <a:pt x="0" y="69"/>
                  </a:lnTo>
                  <a:lnTo>
                    <a:pt x="3" y="60"/>
                  </a:lnTo>
                  <a:lnTo>
                    <a:pt x="18" y="54"/>
                  </a:lnTo>
                  <a:lnTo>
                    <a:pt x="25" y="53"/>
                  </a:lnTo>
                  <a:lnTo>
                    <a:pt x="32" y="53"/>
                  </a:lnTo>
                  <a:lnTo>
                    <a:pt x="37" y="53"/>
                  </a:lnTo>
                  <a:lnTo>
                    <a:pt x="42" y="54"/>
                  </a:lnTo>
                  <a:lnTo>
                    <a:pt x="47" y="55"/>
                  </a:lnTo>
                  <a:lnTo>
                    <a:pt x="49" y="58"/>
                  </a:lnTo>
                  <a:lnTo>
                    <a:pt x="53" y="60"/>
                  </a:lnTo>
                  <a:lnTo>
                    <a:pt x="54" y="64"/>
                  </a:lnTo>
                  <a:lnTo>
                    <a:pt x="56" y="68"/>
                  </a:lnTo>
                  <a:lnTo>
                    <a:pt x="57" y="73"/>
                  </a:lnTo>
                  <a:lnTo>
                    <a:pt x="56" y="79"/>
                  </a:lnTo>
                  <a:lnTo>
                    <a:pt x="54" y="88"/>
                  </a:lnTo>
                  <a:lnTo>
                    <a:pt x="46" y="117"/>
                  </a:lnTo>
                  <a:lnTo>
                    <a:pt x="44" y="125"/>
                  </a:lnTo>
                  <a:lnTo>
                    <a:pt x="43" y="131"/>
                  </a:lnTo>
                  <a:lnTo>
                    <a:pt x="44" y="136"/>
                  </a:lnTo>
                  <a:lnTo>
                    <a:pt x="46" y="140"/>
                  </a:lnTo>
                  <a:lnTo>
                    <a:pt x="49" y="141"/>
                  </a:lnTo>
                  <a:lnTo>
                    <a:pt x="54" y="141"/>
                  </a:lnTo>
                  <a:lnTo>
                    <a:pt x="62" y="140"/>
                  </a:lnTo>
                  <a:lnTo>
                    <a:pt x="67" y="138"/>
                  </a:lnTo>
                  <a:close/>
                  <a:moveTo>
                    <a:pt x="70" y="17"/>
                  </a:moveTo>
                  <a:lnTo>
                    <a:pt x="70" y="17"/>
                  </a:lnTo>
                  <a:lnTo>
                    <a:pt x="68" y="25"/>
                  </a:lnTo>
                  <a:lnTo>
                    <a:pt x="63" y="30"/>
                  </a:lnTo>
                  <a:lnTo>
                    <a:pt x="57" y="34"/>
                  </a:lnTo>
                  <a:lnTo>
                    <a:pt x="49" y="35"/>
                  </a:lnTo>
                  <a:lnTo>
                    <a:pt x="42" y="34"/>
                  </a:lnTo>
                  <a:lnTo>
                    <a:pt x="36" y="30"/>
                  </a:lnTo>
                  <a:lnTo>
                    <a:pt x="32" y="25"/>
                  </a:lnTo>
                  <a:lnTo>
                    <a:pt x="30" y="21"/>
                  </a:lnTo>
                  <a:lnTo>
                    <a:pt x="30" y="17"/>
                  </a:lnTo>
                  <a:lnTo>
                    <a:pt x="30" y="14"/>
                  </a:lnTo>
                  <a:lnTo>
                    <a:pt x="32" y="11"/>
                  </a:lnTo>
                  <a:lnTo>
                    <a:pt x="36" y="5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1"/>
                  </a:lnTo>
                  <a:lnTo>
                    <a:pt x="63" y="5"/>
                  </a:lnTo>
                  <a:lnTo>
                    <a:pt x="68" y="11"/>
                  </a:lnTo>
                  <a:lnTo>
                    <a:pt x="7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</p:grpSp>
      <p:grpSp>
        <p:nvGrpSpPr>
          <p:cNvPr id="421" name="Group 420"/>
          <p:cNvGrpSpPr>
            <a:grpSpLocks/>
          </p:cNvGrpSpPr>
          <p:nvPr/>
        </p:nvGrpSpPr>
        <p:grpSpPr bwMode="auto">
          <a:xfrm>
            <a:off x="0" y="3725863"/>
            <a:ext cx="4260850" cy="4918075"/>
            <a:chOff x="0" y="2794000"/>
            <a:chExt cx="3195638" cy="3689350"/>
          </a:xfrm>
        </p:grpSpPr>
        <p:sp>
          <p:nvSpPr>
            <p:cNvPr id="52270" name="Freeform 122"/>
            <p:cNvSpPr>
              <a:spLocks/>
            </p:cNvSpPr>
            <p:nvPr/>
          </p:nvSpPr>
          <p:spPr bwMode="auto">
            <a:xfrm>
              <a:off x="17463" y="3536950"/>
              <a:ext cx="2338388" cy="2336800"/>
            </a:xfrm>
            <a:custGeom>
              <a:avLst/>
              <a:gdLst>
                <a:gd name="T0" fmla="*/ 1109663 w 1473"/>
                <a:gd name="T1" fmla="*/ 3175 h 1472"/>
                <a:gd name="T2" fmla="*/ 935038 w 1473"/>
                <a:gd name="T3" fmla="*/ 23813 h 1472"/>
                <a:gd name="T4" fmla="*/ 768350 w 1473"/>
                <a:gd name="T5" fmla="*/ 73025 h 1472"/>
                <a:gd name="T6" fmla="*/ 612775 w 1473"/>
                <a:gd name="T7" fmla="*/ 142875 h 1472"/>
                <a:gd name="T8" fmla="*/ 469900 w 1473"/>
                <a:gd name="T9" fmla="*/ 231775 h 1472"/>
                <a:gd name="T10" fmla="*/ 344488 w 1473"/>
                <a:gd name="T11" fmla="*/ 344488 h 1472"/>
                <a:gd name="T12" fmla="*/ 234950 w 1473"/>
                <a:gd name="T13" fmla="*/ 469900 h 1472"/>
                <a:gd name="T14" fmla="*/ 142875 w 1473"/>
                <a:gd name="T15" fmla="*/ 612775 h 1472"/>
                <a:gd name="T16" fmla="*/ 73025 w 1473"/>
                <a:gd name="T17" fmla="*/ 768350 h 1472"/>
                <a:gd name="T18" fmla="*/ 23813 w 1473"/>
                <a:gd name="T19" fmla="*/ 935038 h 1472"/>
                <a:gd name="T20" fmla="*/ 3175 w 1473"/>
                <a:gd name="T21" fmla="*/ 1108075 h 1472"/>
                <a:gd name="T22" fmla="*/ 3175 w 1473"/>
                <a:gd name="T23" fmla="*/ 1228725 h 1472"/>
                <a:gd name="T24" fmla="*/ 23813 w 1473"/>
                <a:gd name="T25" fmla="*/ 1404938 h 1472"/>
                <a:gd name="T26" fmla="*/ 73025 w 1473"/>
                <a:gd name="T27" fmla="*/ 1570038 h 1472"/>
                <a:gd name="T28" fmla="*/ 142875 w 1473"/>
                <a:gd name="T29" fmla="*/ 1727200 h 1472"/>
                <a:gd name="T30" fmla="*/ 234950 w 1473"/>
                <a:gd name="T31" fmla="*/ 1868488 h 1472"/>
                <a:gd name="T32" fmla="*/ 344488 w 1473"/>
                <a:gd name="T33" fmla="*/ 1993900 h 1472"/>
                <a:gd name="T34" fmla="*/ 469900 w 1473"/>
                <a:gd name="T35" fmla="*/ 2105025 h 1472"/>
                <a:gd name="T36" fmla="*/ 612775 w 1473"/>
                <a:gd name="T37" fmla="*/ 2197100 h 1472"/>
                <a:gd name="T38" fmla="*/ 768350 w 1473"/>
                <a:gd name="T39" fmla="*/ 2266950 h 1472"/>
                <a:gd name="T40" fmla="*/ 935038 w 1473"/>
                <a:gd name="T41" fmla="*/ 2314575 h 1472"/>
                <a:gd name="T42" fmla="*/ 1109663 w 1473"/>
                <a:gd name="T43" fmla="*/ 2336800 h 1472"/>
                <a:gd name="T44" fmla="*/ 1230313 w 1473"/>
                <a:gd name="T45" fmla="*/ 2336800 h 1472"/>
                <a:gd name="T46" fmla="*/ 1404938 w 1473"/>
                <a:gd name="T47" fmla="*/ 2314575 h 1472"/>
                <a:gd name="T48" fmla="*/ 1570038 w 1473"/>
                <a:gd name="T49" fmla="*/ 2266950 h 1472"/>
                <a:gd name="T50" fmla="*/ 1725613 w 1473"/>
                <a:gd name="T51" fmla="*/ 2197100 h 1472"/>
                <a:gd name="T52" fmla="*/ 1868488 w 1473"/>
                <a:gd name="T53" fmla="*/ 2105025 h 1472"/>
                <a:gd name="T54" fmla="*/ 1993900 w 1473"/>
                <a:gd name="T55" fmla="*/ 1993900 h 1472"/>
                <a:gd name="T56" fmla="*/ 2105025 w 1473"/>
                <a:gd name="T57" fmla="*/ 1868488 h 1472"/>
                <a:gd name="T58" fmla="*/ 2197100 w 1473"/>
                <a:gd name="T59" fmla="*/ 1727200 h 1472"/>
                <a:gd name="T60" fmla="*/ 2266950 w 1473"/>
                <a:gd name="T61" fmla="*/ 1570038 h 1472"/>
                <a:gd name="T62" fmla="*/ 2314575 w 1473"/>
                <a:gd name="T63" fmla="*/ 1404938 h 1472"/>
                <a:gd name="T64" fmla="*/ 2336800 w 1473"/>
                <a:gd name="T65" fmla="*/ 1228725 h 1472"/>
                <a:gd name="T66" fmla="*/ 2336800 w 1473"/>
                <a:gd name="T67" fmla="*/ 1108075 h 1472"/>
                <a:gd name="T68" fmla="*/ 2314575 w 1473"/>
                <a:gd name="T69" fmla="*/ 935038 h 1472"/>
                <a:gd name="T70" fmla="*/ 2266950 w 1473"/>
                <a:gd name="T71" fmla="*/ 768350 h 1472"/>
                <a:gd name="T72" fmla="*/ 2197100 w 1473"/>
                <a:gd name="T73" fmla="*/ 612775 h 1472"/>
                <a:gd name="T74" fmla="*/ 2105025 w 1473"/>
                <a:gd name="T75" fmla="*/ 469900 h 1472"/>
                <a:gd name="T76" fmla="*/ 1993900 w 1473"/>
                <a:gd name="T77" fmla="*/ 344488 h 1472"/>
                <a:gd name="T78" fmla="*/ 1868488 w 1473"/>
                <a:gd name="T79" fmla="*/ 231775 h 1472"/>
                <a:gd name="T80" fmla="*/ 1725613 w 1473"/>
                <a:gd name="T81" fmla="*/ 142875 h 1472"/>
                <a:gd name="T82" fmla="*/ 1570038 w 1473"/>
                <a:gd name="T83" fmla="*/ 73025 h 1472"/>
                <a:gd name="T84" fmla="*/ 1404938 w 1473"/>
                <a:gd name="T85" fmla="*/ 23813 h 1472"/>
                <a:gd name="T86" fmla="*/ 1230313 w 1473"/>
                <a:gd name="T87" fmla="*/ 3175 h 14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73" h="1472">
                  <a:moveTo>
                    <a:pt x="737" y="0"/>
                  </a:moveTo>
                  <a:lnTo>
                    <a:pt x="737" y="0"/>
                  </a:lnTo>
                  <a:lnTo>
                    <a:pt x="699" y="2"/>
                  </a:lnTo>
                  <a:lnTo>
                    <a:pt x="662" y="4"/>
                  </a:lnTo>
                  <a:lnTo>
                    <a:pt x="625" y="9"/>
                  </a:lnTo>
                  <a:lnTo>
                    <a:pt x="589" y="15"/>
                  </a:lnTo>
                  <a:lnTo>
                    <a:pt x="553" y="24"/>
                  </a:lnTo>
                  <a:lnTo>
                    <a:pt x="518" y="34"/>
                  </a:lnTo>
                  <a:lnTo>
                    <a:pt x="484" y="46"/>
                  </a:lnTo>
                  <a:lnTo>
                    <a:pt x="450" y="58"/>
                  </a:lnTo>
                  <a:lnTo>
                    <a:pt x="419" y="73"/>
                  </a:lnTo>
                  <a:lnTo>
                    <a:pt x="386" y="90"/>
                  </a:lnTo>
                  <a:lnTo>
                    <a:pt x="356" y="107"/>
                  </a:lnTo>
                  <a:lnTo>
                    <a:pt x="325" y="126"/>
                  </a:lnTo>
                  <a:lnTo>
                    <a:pt x="296" y="146"/>
                  </a:lnTo>
                  <a:lnTo>
                    <a:pt x="269" y="169"/>
                  </a:lnTo>
                  <a:lnTo>
                    <a:pt x="242" y="192"/>
                  </a:lnTo>
                  <a:lnTo>
                    <a:pt x="217" y="217"/>
                  </a:lnTo>
                  <a:lnTo>
                    <a:pt x="192" y="242"/>
                  </a:lnTo>
                  <a:lnTo>
                    <a:pt x="169" y="269"/>
                  </a:lnTo>
                  <a:lnTo>
                    <a:pt x="148" y="296"/>
                  </a:lnTo>
                  <a:lnTo>
                    <a:pt x="126" y="325"/>
                  </a:lnTo>
                  <a:lnTo>
                    <a:pt x="107" y="356"/>
                  </a:lnTo>
                  <a:lnTo>
                    <a:pt x="90" y="386"/>
                  </a:lnTo>
                  <a:lnTo>
                    <a:pt x="73" y="417"/>
                  </a:lnTo>
                  <a:lnTo>
                    <a:pt x="58" y="450"/>
                  </a:lnTo>
                  <a:lnTo>
                    <a:pt x="46" y="484"/>
                  </a:lnTo>
                  <a:lnTo>
                    <a:pt x="34" y="518"/>
                  </a:lnTo>
                  <a:lnTo>
                    <a:pt x="24" y="553"/>
                  </a:lnTo>
                  <a:lnTo>
                    <a:pt x="15" y="589"/>
                  </a:lnTo>
                  <a:lnTo>
                    <a:pt x="9" y="625"/>
                  </a:lnTo>
                  <a:lnTo>
                    <a:pt x="4" y="662"/>
                  </a:lnTo>
                  <a:lnTo>
                    <a:pt x="2" y="698"/>
                  </a:lnTo>
                  <a:lnTo>
                    <a:pt x="0" y="736"/>
                  </a:lnTo>
                  <a:lnTo>
                    <a:pt x="2" y="774"/>
                  </a:lnTo>
                  <a:lnTo>
                    <a:pt x="4" y="812"/>
                  </a:lnTo>
                  <a:lnTo>
                    <a:pt x="9" y="848"/>
                  </a:lnTo>
                  <a:lnTo>
                    <a:pt x="15" y="885"/>
                  </a:lnTo>
                  <a:lnTo>
                    <a:pt x="24" y="920"/>
                  </a:lnTo>
                  <a:lnTo>
                    <a:pt x="34" y="955"/>
                  </a:lnTo>
                  <a:lnTo>
                    <a:pt x="46" y="989"/>
                  </a:lnTo>
                  <a:lnTo>
                    <a:pt x="58" y="1022"/>
                  </a:lnTo>
                  <a:lnTo>
                    <a:pt x="73" y="1055"/>
                  </a:lnTo>
                  <a:lnTo>
                    <a:pt x="90" y="1088"/>
                  </a:lnTo>
                  <a:lnTo>
                    <a:pt x="107" y="1118"/>
                  </a:lnTo>
                  <a:lnTo>
                    <a:pt x="126" y="1148"/>
                  </a:lnTo>
                  <a:lnTo>
                    <a:pt x="148" y="1177"/>
                  </a:lnTo>
                  <a:lnTo>
                    <a:pt x="169" y="1205"/>
                  </a:lnTo>
                  <a:lnTo>
                    <a:pt x="192" y="1231"/>
                  </a:lnTo>
                  <a:lnTo>
                    <a:pt x="217" y="1256"/>
                  </a:lnTo>
                  <a:lnTo>
                    <a:pt x="242" y="1282"/>
                  </a:lnTo>
                  <a:lnTo>
                    <a:pt x="269" y="1304"/>
                  </a:lnTo>
                  <a:lnTo>
                    <a:pt x="296" y="1326"/>
                  </a:lnTo>
                  <a:lnTo>
                    <a:pt x="325" y="1347"/>
                  </a:lnTo>
                  <a:lnTo>
                    <a:pt x="356" y="1366"/>
                  </a:lnTo>
                  <a:lnTo>
                    <a:pt x="386" y="1384"/>
                  </a:lnTo>
                  <a:lnTo>
                    <a:pt x="419" y="1400"/>
                  </a:lnTo>
                  <a:lnTo>
                    <a:pt x="450" y="1414"/>
                  </a:lnTo>
                  <a:lnTo>
                    <a:pt x="484" y="1428"/>
                  </a:lnTo>
                  <a:lnTo>
                    <a:pt x="518" y="1439"/>
                  </a:lnTo>
                  <a:lnTo>
                    <a:pt x="553" y="1449"/>
                  </a:lnTo>
                  <a:lnTo>
                    <a:pt x="589" y="1458"/>
                  </a:lnTo>
                  <a:lnTo>
                    <a:pt x="625" y="1464"/>
                  </a:lnTo>
                  <a:lnTo>
                    <a:pt x="662" y="1468"/>
                  </a:lnTo>
                  <a:lnTo>
                    <a:pt x="699" y="1472"/>
                  </a:lnTo>
                  <a:lnTo>
                    <a:pt x="737" y="1472"/>
                  </a:lnTo>
                  <a:lnTo>
                    <a:pt x="775" y="1472"/>
                  </a:lnTo>
                  <a:lnTo>
                    <a:pt x="812" y="1468"/>
                  </a:lnTo>
                  <a:lnTo>
                    <a:pt x="848" y="1464"/>
                  </a:lnTo>
                  <a:lnTo>
                    <a:pt x="885" y="1458"/>
                  </a:lnTo>
                  <a:lnTo>
                    <a:pt x="920" y="1449"/>
                  </a:lnTo>
                  <a:lnTo>
                    <a:pt x="955" y="1439"/>
                  </a:lnTo>
                  <a:lnTo>
                    <a:pt x="989" y="1428"/>
                  </a:lnTo>
                  <a:lnTo>
                    <a:pt x="1023" y="1414"/>
                  </a:lnTo>
                  <a:lnTo>
                    <a:pt x="1056" y="1400"/>
                  </a:lnTo>
                  <a:lnTo>
                    <a:pt x="1087" y="1384"/>
                  </a:lnTo>
                  <a:lnTo>
                    <a:pt x="1118" y="1366"/>
                  </a:lnTo>
                  <a:lnTo>
                    <a:pt x="1148" y="1347"/>
                  </a:lnTo>
                  <a:lnTo>
                    <a:pt x="1177" y="1326"/>
                  </a:lnTo>
                  <a:lnTo>
                    <a:pt x="1205" y="1304"/>
                  </a:lnTo>
                  <a:lnTo>
                    <a:pt x="1231" y="1282"/>
                  </a:lnTo>
                  <a:lnTo>
                    <a:pt x="1256" y="1256"/>
                  </a:lnTo>
                  <a:lnTo>
                    <a:pt x="1281" y="1231"/>
                  </a:lnTo>
                  <a:lnTo>
                    <a:pt x="1304" y="1205"/>
                  </a:lnTo>
                  <a:lnTo>
                    <a:pt x="1326" y="1177"/>
                  </a:lnTo>
                  <a:lnTo>
                    <a:pt x="1347" y="1148"/>
                  </a:lnTo>
                  <a:lnTo>
                    <a:pt x="1366" y="1118"/>
                  </a:lnTo>
                  <a:lnTo>
                    <a:pt x="1384" y="1088"/>
                  </a:lnTo>
                  <a:lnTo>
                    <a:pt x="1400" y="1055"/>
                  </a:lnTo>
                  <a:lnTo>
                    <a:pt x="1415" y="1022"/>
                  </a:lnTo>
                  <a:lnTo>
                    <a:pt x="1428" y="989"/>
                  </a:lnTo>
                  <a:lnTo>
                    <a:pt x="1439" y="955"/>
                  </a:lnTo>
                  <a:lnTo>
                    <a:pt x="1449" y="920"/>
                  </a:lnTo>
                  <a:lnTo>
                    <a:pt x="1458" y="885"/>
                  </a:lnTo>
                  <a:lnTo>
                    <a:pt x="1464" y="848"/>
                  </a:lnTo>
                  <a:lnTo>
                    <a:pt x="1469" y="812"/>
                  </a:lnTo>
                  <a:lnTo>
                    <a:pt x="1472" y="774"/>
                  </a:lnTo>
                  <a:lnTo>
                    <a:pt x="1473" y="736"/>
                  </a:lnTo>
                  <a:lnTo>
                    <a:pt x="1472" y="698"/>
                  </a:lnTo>
                  <a:lnTo>
                    <a:pt x="1469" y="662"/>
                  </a:lnTo>
                  <a:lnTo>
                    <a:pt x="1464" y="625"/>
                  </a:lnTo>
                  <a:lnTo>
                    <a:pt x="1458" y="589"/>
                  </a:lnTo>
                  <a:lnTo>
                    <a:pt x="1449" y="553"/>
                  </a:lnTo>
                  <a:lnTo>
                    <a:pt x="1439" y="518"/>
                  </a:lnTo>
                  <a:lnTo>
                    <a:pt x="1428" y="484"/>
                  </a:lnTo>
                  <a:lnTo>
                    <a:pt x="1415" y="450"/>
                  </a:lnTo>
                  <a:lnTo>
                    <a:pt x="1400" y="417"/>
                  </a:lnTo>
                  <a:lnTo>
                    <a:pt x="1384" y="386"/>
                  </a:lnTo>
                  <a:lnTo>
                    <a:pt x="1366" y="356"/>
                  </a:lnTo>
                  <a:lnTo>
                    <a:pt x="1347" y="325"/>
                  </a:lnTo>
                  <a:lnTo>
                    <a:pt x="1326" y="296"/>
                  </a:lnTo>
                  <a:lnTo>
                    <a:pt x="1304" y="269"/>
                  </a:lnTo>
                  <a:lnTo>
                    <a:pt x="1281" y="242"/>
                  </a:lnTo>
                  <a:lnTo>
                    <a:pt x="1256" y="217"/>
                  </a:lnTo>
                  <a:lnTo>
                    <a:pt x="1231" y="192"/>
                  </a:lnTo>
                  <a:lnTo>
                    <a:pt x="1205" y="169"/>
                  </a:lnTo>
                  <a:lnTo>
                    <a:pt x="1177" y="146"/>
                  </a:lnTo>
                  <a:lnTo>
                    <a:pt x="1148" y="126"/>
                  </a:lnTo>
                  <a:lnTo>
                    <a:pt x="1118" y="107"/>
                  </a:lnTo>
                  <a:lnTo>
                    <a:pt x="1087" y="90"/>
                  </a:lnTo>
                  <a:lnTo>
                    <a:pt x="1056" y="73"/>
                  </a:lnTo>
                  <a:lnTo>
                    <a:pt x="1023" y="58"/>
                  </a:lnTo>
                  <a:lnTo>
                    <a:pt x="989" y="46"/>
                  </a:lnTo>
                  <a:lnTo>
                    <a:pt x="955" y="34"/>
                  </a:lnTo>
                  <a:lnTo>
                    <a:pt x="920" y="24"/>
                  </a:lnTo>
                  <a:lnTo>
                    <a:pt x="885" y="15"/>
                  </a:lnTo>
                  <a:lnTo>
                    <a:pt x="848" y="9"/>
                  </a:lnTo>
                  <a:lnTo>
                    <a:pt x="812" y="4"/>
                  </a:lnTo>
                  <a:lnTo>
                    <a:pt x="775" y="2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1" name="Freeform 123"/>
            <p:cNvSpPr>
              <a:spLocks/>
            </p:cNvSpPr>
            <p:nvPr/>
          </p:nvSpPr>
          <p:spPr bwMode="auto">
            <a:xfrm>
              <a:off x="684213" y="3540125"/>
              <a:ext cx="1671638" cy="2333625"/>
            </a:xfrm>
            <a:custGeom>
              <a:avLst/>
              <a:gdLst>
                <a:gd name="T0" fmla="*/ 588963 w 1053"/>
                <a:gd name="T1" fmla="*/ 17463 h 1470"/>
                <a:gd name="T2" fmla="*/ 695325 w 1053"/>
                <a:gd name="T3" fmla="*/ 79375 h 1470"/>
                <a:gd name="T4" fmla="*/ 793750 w 1053"/>
                <a:gd name="T5" fmla="*/ 150813 h 1470"/>
                <a:gd name="T6" fmla="*/ 881063 w 1053"/>
                <a:gd name="T7" fmla="*/ 233363 h 1470"/>
                <a:gd name="T8" fmla="*/ 963613 w 1053"/>
                <a:gd name="T9" fmla="*/ 323850 h 1470"/>
                <a:gd name="T10" fmla="*/ 1033463 w 1053"/>
                <a:gd name="T11" fmla="*/ 423863 h 1470"/>
                <a:gd name="T12" fmla="*/ 1093788 w 1053"/>
                <a:gd name="T13" fmla="*/ 528638 h 1470"/>
                <a:gd name="T14" fmla="*/ 1143000 w 1053"/>
                <a:gd name="T15" fmla="*/ 641350 h 1470"/>
                <a:gd name="T16" fmla="*/ 1181100 w 1053"/>
                <a:gd name="T17" fmla="*/ 758825 h 1470"/>
                <a:gd name="T18" fmla="*/ 1204913 w 1053"/>
                <a:gd name="T19" fmla="*/ 881063 h 1470"/>
                <a:gd name="T20" fmla="*/ 1217613 w 1053"/>
                <a:gd name="T21" fmla="*/ 1009650 h 1470"/>
                <a:gd name="T22" fmla="*/ 1217613 w 1053"/>
                <a:gd name="T23" fmla="*/ 1112838 h 1470"/>
                <a:gd name="T24" fmla="*/ 1195388 w 1053"/>
                <a:gd name="T25" fmla="*/ 1287463 h 1470"/>
                <a:gd name="T26" fmla="*/ 1147763 w 1053"/>
                <a:gd name="T27" fmla="*/ 1452563 h 1470"/>
                <a:gd name="T28" fmla="*/ 1077913 w 1053"/>
                <a:gd name="T29" fmla="*/ 1609725 h 1470"/>
                <a:gd name="T30" fmla="*/ 985838 w 1053"/>
                <a:gd name="T31" fmla="*/ 1751013 h 1470"/>
                <a:gd name="T32" fmla="*/ 876300 w 1053"/>
                <a:gd name="T33" fmla="*/ 1879600 h 1470"/>
                <a:gd name="T34" fmla="*/ 749300 w 1053"/>
                <a:gd name="T35" fmla="*/ 1989138 h 1470"/>
                <a:gd name="T36" fmla="*/ 606425 w 1053"/>
                <a:gd name="T37" fmla="*/ 2079625 h 1470"/>
                <a:gd name="T38" fmla="*/ 452438 w 1053"/>
                <a:gd name="T39" fmla="*/ 2149475 h 1470"/>
                <a:gd name="T40" fmla="*/ 285750 w 1053"/>
                <a:gd name="T41" fmla="*/ 2197100 h 1470"/>
                <a:gd name="T42" fmla="*/ 109538 w 1053"/>
                <a:gd name="T43" fmla="*/ 2219325 h 1470"/>
                <a:gd name="T44" fmla="*/ 0 w 1053"/>
                <a:gd name="T45" fmla="*/ 2219325 h 1470"/>
                <a:gd name="T46" fmla="*/ 115888 w 1053"/>
                <a:gd name="T47" fmla="*/ 2268538 h 1470"/>
                <a:gd name="T48" fmla="*/ 303213 w 1053"/>
                <a:gd name="T49" fmla="*/ 2317750 h 1470"/>
                <a:gd name="T50" fmla="*/ 503238 w 1053"/>
                <a:gd name="T51" fmla="*/ 2333625 h 1470"/>
                <a:gd name="T52" fmla="*/ 622300 w 1053"/>
                <a:gd name="T53" fmla="*/ 2327275 h 1470"/>
                <a:gd name="T54" fmla="*/ 793750 w 1053"/>
                <a:gd name="T55" fmla="*/ 2297113 h 1470"/>
                <a:gd name="T56" fmla="*/ 957263 w 1053"/>
                <a:gd name="T57" fmla="*/ 2241550 h 1470"/>
                <a:gd name="T58" fmla="*/ 1108075 w 1053"/>
                <a:gd name="T59" fmla="*/ 2165350 h 1470"/>
                <a:gd name="T60" fmla="*/ 1246188 w 1053"/>
                <a:gd name="T61" fmla="*/ 2066925 h 1470"/>
                <a:gd name="T62" fmla="*/ 1366838 w 1053"/>
                <a:gd name="T63" fmla="*/ 1951038 h 1470"/>
                <a:gd name="T64" fmla="*/ 1471613 w 1053"/>
                <a:gd name="T65" fmla="*/ 1819275 h 1470"/>
                <a:gd name="T66" fmla="*/ 1555750 w 1053"/>
                <a:gd name="T67" fmla="*/ 1671638 h 1470"/>
                <a:gd name="T68" fmla="*/ 1617663 w 1053"/>
                <a:gd name="T69" fmla="*/ 1512888 h 1470"/>
                <a:gd name="T70" fmla="*/ 1657350 w 1053"/>
                <a:gd name="T71" fmla="*/ 1343025 h 1470"/>
                <a:gd name="T72" fmla="*/ 1671638 w 1053"/>
                <a:gd name="T73" fmla="*/ 1165225 h 1470"/>
                <a:gd name="T74" fmla="*/ 1665288 w 1053"/>
                <a:gd name="T75" fmla="*/ 1049338 h 1470"/>
                <a:gd name="T76" fmla="*/ 1635125 w 1053"/>
                <a:gd name="T77" fmla="*/ 881063 h 1470"/>
                <a:gd name="T78" fmla="*/ 1584325 w 1053"/>
                <a:gd name="T79" fmla="*/ 723900 h 1470"/>
                <a:gd name="T80" fmla="*/ 1509713 w 1053"/>
                <a:gd name="T81" fmla="*/ 574675 h 1470"/>
                <a:gd name="T82" fmla="*/ 1417638 w 1053"/>
                <a:gd name="T83" fmla="*/ 439738 h 1470"/>
                <a:gd name="T84" fmla="*/ 1304925 w 1053"/>
                <a:gd name="T85" fmla="*/ 319088 h 1470"/>
                <a:gd name="T86" fmla="*/ 1179513 w 1053"/>
                <a:gd name="T87" fmla="*/ 215900 h 1470"/>
                <a:gd name="T88" fmla="*/ 1039813 w 1053"/>
                <a:gd name="T89" fmla="*/ 128588 h 1470"/>
                <a:gd name="T90" fmla="*/ 887413 w 1053"/>
                <a:gd name="T91" fmla="*/ 63500 h 1470"/>
                <a:gd name="T92" fmla="*/ 725488 w 1053"/>
                <a:gd name="T93" fmla="*/ 19050 h 1470"/>
                <a:gd name="T94" fmla="*/ 554038 w 1053"/>
                <a:gd name="T95" fmla="*/ 0 h 14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3" h="1470">
                  <a:moveTo>
                    <a:pt x="349" y="0"/>
                  </a:moveTo>
                  <a:lnTo>
                    <a:pt x="349" y="0"/>
                  </a:lnTo>
                  <a:lnTo>
                    <a:pt x="371" y="11"/>
                  </a:lnTo>
                  <a:lnTo>
                    <a:pt x="394" y="24"/>
                  </a:lnTo>
                  <a:lnTo>
                    <a:pt x="417" y="36"/>
                  </a:lnTo>
                  <a:lnTo>
                    <a:pt x="438" y="50"/>
                  </a:lnTo>
                  <a:lnTo>
                    <a:pt x="460" y="65"/>
                  </a:lnTo>
                  <a:lnTo>
                    <a:pt x="480" y="80"/>
                  </a:lnTo>
                  <a:lnTo>
                    <a:pt x="500" y="95"/>
                  </a:lnTo>
                  <a:lnTo>
                    <a:pt x="519" y="112"/>
                  </a:lnTo>
                  <a:lnTo>
                    <a:pt x="538" y="129"/>
                  </a:lnTo>
                  <a:lnTo>
                    <a:pt x="555" y="147"/>
                  </a:lnTo>
                  <a:lnTo>
                    <a:pt x="573" y="166"/>
                  </a:lnTo>
                  <a:lnTo>
                    <a:pt x="591" y="185"/>
                  </a:lnTo>
                  <a:lnTo>
                    <a:pt x="607" y="204"/>
                  </a:lnTo>
                  <a:lnTo>
                    <a:pt x="622" y="224"/>
                  </a:lnTo>
                  <a:lnTo>
                    <a:pt x="637" y="245"/>
                  </a:lnTo>
                  <a:lnTo>
                    <a:pt x="651" y="267"/>
                  </a:lnTo>
                  <a:lnTo>
                    <a:pt x="665" y="288"/>
                  </a:lnTo>
                  <a:lnTo>
                    <a:pt x="678" y="311"/>
                  </a:lnTo>
                  <a:lnTo>
                    <a:pt x="689" y="333"/>
                  </a:lnTo>
                  <a:lnTo>
                    <a:pt x="700" y="356"/>
                  </a:lnTo>
                  <a:lnTo>
                    <a:pt x="710" y="380"/>
                  </a:lnTo>
                  <a:lnTo>
                    <a:pt x="720" y="404"/>
                  </a:lnTo>
                  <a:lnTo>
                    <a:pt x="729" y="428"/>
                  </a:lnTo>
                  <a:lnTo>
                    <a:pt x="737" y="453"/>
                  </a:lnTo>
                  <a:lnTo>
                    <a:pt x="744" y="478"/>
                  </a:lnTo>
                  <a:lnTo>
                    <a:pt x="751" y="503"/>
                  </a:lnTo>
                  <a:lnTo>
                    <a:pt x="756" y="530"/>
                  </a:lnTo>
                  <a:lnTo>
                    <a:pt x="759" y="555"/>
                  </a:lnTo>
                  <a:lnTo>
                    <a:pt x="763" y="582"/>
                  </a:lnTo>
                  <a:lnTo>
                    <a:pt x="766" y="609"/>
                  </a:lnTo>
                  <a:lnTo>
                    <a:pt x="767" y="636"/>
                  </a:lnTo>
                  <a:lnTo>
                    <a:pt x="767" y="663"/>
                  </a:lnTo>
                  <a:lnTo>
                    <a:pt x="767" y="701"/>
                  </a:lnTo>
                  <a:lnTo>
                    <a:pt x="763" y="738"/>
                  </a:lnTo>
                  <a:lnTo>
                    <a:pt x="759" y="776"/>
                  </a:lnTo>
                  <a:lnTo>
                    <a:pt x="753" y="811"/>
                  </a:lnTo>
                  <a:lnTo>
                    <a:pt x="744" y="847"/>
                  </a:lnTo>
                  <a:lnTo>
                    <a:pt x="734" y="881"/>
                  </a:lnTo>
                  <a:lnTo>
                    <a:pt x="723" y="915"/>
                  </a:lnTo>
                  <a:lnTo>
                    <a:pt x="709" y="949"/>
                  </a:lnTo>
                  <a:lnTo>
                    <a:pt x="695" y="982"/>
                  </a:lnTo>
                  <a:lnTo>
                    <a:pt x="679" y="1014"/>
                  </a:lnTo>
                  <a:lnTo>
                    <a:pt x="661" y="1044"/>
                  </a:lnTo>
                  <a:lnTo>
                    <a:pt x="642" y="1074"/>
                  </a:lnTo>
                  <a:lnTo>
                    <a:pt x="621" y="1103"/>
                  </a:lnTo>
                  <a:lnTo>
                    <a:pt x="599" y="1131"/>
                  </a:lnTo>
                  <a:lnTo>
                    <a:pt x="576" y="1157"/>
                  </a:lnTo>
                  <a:lnTo>
                    <a:pt x="552" y="1184"/>
                  </a:lnTo>
                  <a:lnTo>
                    <a:pt x="526" y="1208"/>
                  </a:lnTo>
                  <a:lnTo>
                    <a:pt x="500" y="1230"/>
                  </a:lnTo>
                  <a:lnTo>
                    <a:pt x="472" y="1253"/>
                  </a:lnTo>
                  <a:lnTo>
                    <a:pt x="443" y="1273"/>
                  </a:lnTo>
                  <a:lnTo>
                    <a:pt x="413" y="1292"/>
                  </a:lnTo>
                  <a:lnTo>
                    <a:pt x="382" y="1310"/>
                  </a:lnTo>
                  <a:lnTo>
                    <a:pt x="350" y="1326"/>
                  </a:lnTo>
                  <a:lnTo>
                    <a:pt x="317" y="1341"/>
                  </a:lnTo>
                  <a:lnTo>
                    <a:pt x="285" y="1354"/>
                  </a:lnTo>
                  <a:lnTo>
                    <a:pt x="251" y="1366"/>
                  </a:lnTo>
                  <a:lnTo>
                    <a:pt x="215" y="1375"/>
                  </a:lnTo>
                  <a:lnTo>
                    <a:pt x="180" y="1384"/>
                  </a:lnTo>
                  <a:lnTo>
                    <a:pt x="143" y="1390"/>
                  </a:lnTo>
                  <a:lnTo>
                    <a:pt x="107" y="1395"/>
                  </a:lnTo>
                  <a:lnTo>
                    <a:pt x="69" y="1398"/>
                  </a:lnTo>
                  <a:lnTo>
                    <a:pt x="31" y="1399"/>
                  </a:lnTo>
                  <a:lnTo>
                    <a:pt x="0" y="1398"/>
                  </a:lnTo>
                  <a:lnTo>
                    <a:pt x="36" y="1414"/>
                  </a:lnTo>
                  <a:lnTo>
                    <a:pt x="73" y="1429"/>
                  </a:lnTo>
                  <a:lnTo>
                    <a:pt x="112" y="1441"/>
                  </a:lnTo>
                  <a:lnTo>
                    <a:pt x="151" y="1452"/>
                  </a:lnTo>
                  <a:lnTo>
                    <a:pt x="191" y="1460"/>
                  </a:lnTo>
                  <a:lnTo>
                    <a:pt x="233" y="1466"/>
                  </a:lnTo>
                  <a:lnTo>
                    <a:pt x="274" y="1468"/>
                  </a:lnTo>
                  <a:lnTo>
                    <a:pt x="317" y="1470"/>
                  </a:lnTo>
                  <a:lnTo>
                    <a:pt x="355" y="1470"/>
                  </a:lnTo>
                  <a:lnTo>
                    <a:pt x="392" y="1466"/>
                  </a:lnTo>
                  <a:lnTo>
                    <a:pt x="428" y="1462"/>
                  </a:lnTo>
                  <a:lnTo>
                    <a:pt x="465" y="1456"/>
                  </a:lnTo>
                  <a:lnTo>
                    <a:pt x="500" y="1447"/>
                  </a:lnTo>
                  <a:lnTo>
                    <a:pt x="535" y="1437"/>
                  </a:lnTo>
                  <a:lnTo>
                    <a:pt x="569" y="1426"/>
                  </a:lnTo>
                  <a:lnTo>
                    <a:pt x="603" y="1412"/>
                  </a:lnTo>
                  <a:lnTo>
                    <a:pt x="636" y="1398"/>
                  </a:lnTo>
                  <a:lnTo>
                    <a:pt x="667" y="1382"/>
                  </a:lnTo>
                  <a:lnTo>
                    <a:pt x="698" y="1364"/>
                  </a:lnTo>
                  <a:lnTo>
                    <a:pt x="728" y="1345"/>
                  </a:lnTo>
                  <a:lnTo>
                    <a:pt x="757" y="1324"/>
                  </a:lnTo>
                  <a:lnTo>
                    <a:pt x="785" y="1302"/>
                  </a:lnTo>
                  <a:lnTo>
                    <a:pt x="811" y="1280"/>
                  </a:lnTo>
                  <a:lnTo>
                    <a:pt x="836" y="1254"/>
                  </a:lnTo>
                  <a:lnTo>
                    <a:pt x="861" y="1229"/>
                  </a:lnTo>
                  <a:lnTo>
                    <a:pt x="884" y="1203"/>
                  </a:lnTo>
                  <a:lnTo>
                    <a:pt x="906" y="1175"/>
                  </a:lnTo>
                  <a:lnTo>
                    <a:pt x="927" y="1146"/>
                  </a:lnTo>
                  <a:lnTo>
                    <a:pt x="946" y="1116"/>
                  </a:lnTo>
                  <a:lnTo>
                    <a:pt x="964" y="1086"/>
                  </a:lnTo>
                  <a:lnTo>
                    <a:pt x="980" y="1053"/>
                  </a:lnTo>
                  <a:lnTo>
                    <a:pt x="995" y="1020"/>
                  </a:lnTo>
                  <a:lnTo>
                    <a:pt x="1008" y="987"/>
                  </a:lnTo>
                  <a:lnTo>
                    <a:pt x="1019" y="953"/>
                  </a:lnTo>
                  <a:lnTo>
                    <a:pt x="1029" y="918"/>
                  </a:lnTo>
                  <a:lnTo>
                    <a:pt x="1038" y="883"/>
                  </a:lnTo>
                  <a:lnTo>
                    <a:pt x="1044" y="846"/>
                  </a:lnTo>
                  <a:lnTo>
                    <a:pt x="1049" y="810"/>
                  </a:lnTo>
                  <a:lnTo>
                    <a:pt x="1052" y="772"/>
                  </a:lnTo>
                  <a:lnTo>
                    <a:pt x="1053" y="734"/>
                  </a:lnTo>
                  <a:lnTo>
                    <a:pt x="1052" y="697"/>
                  </a:lnTo>
                  <a:lnTo>
                    <a:pt x="1049" y="661"/>
                  </a:lnTo>
                  <a:lnTo>
                    <a:pt x="1044" y="626"/>
                  </a:lnTo>
                  <a:lnTo>
                    <a:pt x="1038" y="590"/>
                  </a:lnTo>
                  <a:lnTo>
                    <a:pt x="1030" y="555"/>
                  </a:lnTo>
                  <a:lnTo>
                    <a:pt x="1021" y="521"/>
                  </a:lnTo>
                  <a:lnTo>
                    <a:pt x="1010" y="488"/>
                  </a:lnTo>
                  <a:lnTo>
                    <a:pt x="998" y="456"/>
                  </a:lnTo>
                  <a:lnTo>
                    <a:pt x="984" y="424"/>
                  </a:lnTo>
                  <a:lnTo>
                    <a:pt x="969" y="393"/>
                  </a:lnTo>
                  <a:lnTo>
                    <a:pt x="951" y="362"/>
                  </a:lnTo>
                  <a:lnTo>
                    <a:pt x="933" y="333"/>
                  </a:lnTo>
                  <a:lnTo>
                    <a:pt x="913" y="304"/>
                  </a:lnTo>
                  <a:lnTo>
                    <a:pt x="893" y="277"/>
                  </a:lnTo>
                  <a:lnTo>
                    <a:pt x="870" y="250"/>
                  </a:lnTo>
                  <a:lnTo>
                    <a:pt x="848" y="225"/>
                  </a:lnTo>
                  <a:lnTo>
                    <a:pt x="822" y="201"/>
                  </a:lnTo>
                  <a:lnTo>
                    <a:pt x="797" y="178"/>
                  </a:lnTo>
                  <a:lnTo>
                    <a:pt x="771" y="156"/>
                  </a:lnTo>
                  <a:lnTo>
                    <a:pt x="743" y="136"/>
                  </a:lnTo>
                  <a:lnTo>
                    <a:pt x="715" y="115"/>
                  </a:lnTo>
                  <a:lnTo>
                    <a:pt x="685" y="98"/>
                  </a:lnTo>
                  <a:lnTo>
                    <a:pt x="655" y="81"/>
                  </a:lnTo>
                  <a:lnTo>
                    <a:pt x="623" y="66"/>
                  </a:lnTo>
                  <a:lnTo>
                    <a:pt x="592" y="52"/>
                  </a:lnTo>
                  <a:lnTo>
                    <a:pt x="559" y="40"/>
                  </a:lnTo>
                  <a:lnTo>
                    <a:pt x="525" y="29"/>
                  </a:lnTo>
                  <a:lnTo>
                    <a:pt x="491" y="20"/>
                  </a:lnTo>
                  <a:lnTo>
                    <a:pt x="457" y="12"/>
                  </a:lnTo>
                  <a:lnTo>
                    <a:pt x="422" y="6"/>
                  </a:lnTo>
                  <a:lnTo>
                    <a:pt x="385" y="2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74B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2" name="Freeform 124"/>
            <p:cNvSpPr>
              <a:spLocks/>
            </p:cNvSpPr>
            <p:nvPr/>
          </p:nvSpPr>
          <p:spPr bwMode="auto">
            <a:xfrm>
              <a:off x="2111375" y="5026025"/>
              <a:ext cx="206375" cy="295275"/>
            </a:xfrm>
            <a:custGeom>
              <a:avLst/>
              <a:gdLst>
                <a:gd name="T0" fmla="*/ 200025 w 130"/>
                <a:gd name="T1" fmla="*/ 0 h 186"/>
                <a:gd name="T2" fmla="*/ 176213 w 130"/>
                <a:gd name="T3" fmla="*/ 4763 h 186"/>
                <a:gd name="T4" fmla="*/ 165100 w 130"/>
                <a:gd name="T5" fmla="*/ 12700 h 186"/>
                <a:gd name="T6" fmla="*/ 160338 w 130"/>
                <a:gd name="T7" fmla="*/ 17463 h 186"/>
                <a:gd name="T8" fmla="*/ 136525 w 130"/>
                <a:gd name="T9" fmla="*/ 31750 h 186"/>
                <a:gd name="T10" fmla="*/ 130175 w 130"/>
                <a:gd name="T11" fmla="*/ 34925 h 186"/>
                <a:gd name="T12" fmla="*/ 112713 w 130"/>
                <a:gd name="T13" fmla="*/ 61913 h 186"/>
                <a:gd name="T14" fmla="*/ 111125 w 130"/>
                <a:gd name="T15" fmla="*/ 65088 h 186"/>
                <a:gd name="T16" fmla="*/ 100013 w 130"/>
                <a:gd name="T17" fmla="*/ 66675 h 186"/>
                <a:gd name="T18" fmla="*/ 85725 w 130"/>
                <a:gd name="T19" fmla="*/ 69850 h 186"/>
                <a:gd name="T20" fmla="*/ 73025 w 130"/>
                <a:gd name="T21" fmla="*/ 79375 h 186"/>
                <a:gd name="T22" fmla="*/ 66675 w 130"/>
                <a:gd name="T23" fmla="*/ 88900 h 186"/>
                <a:gd name="T24" fmla="*/ 65088 w 130"/>
                <a:gd name="T25" fmla="*/ 93663 h 186"/>
                <a:gd name="T26" fmla="*/ 60325 w 130"/>
                <a:gd name="T27" fmla="*/ 93663 h 186"/>
                <a:gd name="T28" fmla="*/ 58738 w 130"/>
                <a:gd name="T29" fmla="*/ 88900 h 186"/>
                <a:gd name="T30" fmla="*/ 49213 w 130"/>
                <a:gd name="T31" fmla="*/ 96838 h 186"/>
                <a:gd name="T32" fmla="*/ 38100 w 130"/>
                <a:gd name="T33" fmla="*/ 109538 h 186"/>
                <a:gd name="T34" fmla="*/ 23813 w 130"/>
                <a:gd name="T35" fmla="*/ 134938 h 186"/>
                <a:gd name="T36" fmla="*/ 7938 w 130"/>
                <a:gd name="T37" fmla="*/ 150813 h 186"/>
                <a:gd name="T38" fmla="*/ 6350 w 130"/>
                <a:gd name="T39" fmla="*/ 153988 h 186"/>
                <a:gd name="T40" fmla="*/ 0 w 130"/>
                <a:gd name="T41" fmla="*/ 171450 h 186"/>
                <a:gd name="T42" fmla="*/ 0 w 130"/>
                <a:gd name="T43" fmla="*/ 196850 h 186"/>
                <a:gd name="T44" fmla="*/ 3175 w 130"/>
                <a:gd name="T45" fmla="*/ 217488 h 186"/>
                <a:gd name="T46" fmla="*/ 11113 w 130"/>
                <a:gd name="T47" fmla="*/ 233363 h 186"/>
                <a:gd name="T48" fmla="*/ 12700 w 130"/>
                <a:gd name="T49" fmla="*/ 242888 h 186"/>
                <a:gd name="T50" fmla="*/ 14288 w 130"/>
                <a:gd name="T51" fmla="*/ 263525 h 186"/>
                <a:gd name="T52" fmla="*/ 14288 w 130"/>
                <a:gd name="T53" fmla="*/ 269875 h 186"/>
                <a:gd name="T54" fmla="*/ 19050 w 130"/>
                <a:gd name="T55" fmla="*/ 282575 h 186"/>
                <a:gd name="T56" fmla="*/ 26988 w 130"/>
                <a:gd name="T57" fmla="*/ 295275 h 186"/>
                <a:gd name="T58" fmla="*/ 31750 w 130"/>
                <a:gd name="T59" fmla="*/ 295275 h 186"/>
                <a:gd name="T60" fmla="*/ 69850 w 130"/>
                <a:gd name="T61" fmla="*/ 287338 h 186"/>
                <a:gd name="T62" fmla="*/ 85725 w 130"/>
                <a:gd name="T63" fmla="*/ 280988 h 186"/>
                <a:gd name="T64" fmla="*/ 104775 w 130"/>
                <a:gd name="T65" fmla="*/ 247650 h 186"/>
                <a:gd name="T66" fmla="*/ 139700 w 130"/>
                <a:gd name="T67" fmla="*/ 180975 h 186"/>
                <a:gd name="T68" fmla="*/ 169863 w 130"/>
                <a:gd name="T69" fmla="*/ 109538 h 186"/>
                <a:gd name="T70" fmla="*/ 196850 w 130"/>
                <a:gd name="T71" fmla="*/ 38100 h 186"/>
                <a:gd name="T72" fmla="*/ 206375 w 130"/>
                <a:gd name="T73" fmla="*/ 1588 h 186"/>
                <a:gd name="T74" fmla="*/ 200025 w 130"/>
                <a:gd name="T75" fmla="*/ 0 h 1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0" h="186">
                  <a:moveTo>
                    <a:pt x="126" y="0"/>
                  </a:moveTo>
                  <a:lnTo>
                    <a:pt x="126" y="0"/>
                  </a:lnTo>
                  <a:lnTo>
                    <a:pt x="119" y="1"/>
                  </a:lnTo>
                  <a:lnTo>
                    <a:pt x="111" y="3"/>
                  </a:lnTo>
                  <a:lnTo>
                    <a:pt x="106" y="6"/>
                  </a:lnTo>
                  <a:lnTo>
                    <a:pt x="104" y="8"/>
                  </a:lnTo>
                  <a:lnTo>
                    <a:pt x="101" y="11"/>
                  </a:lnTo>
                  <a:lnTo>
                    <a:pt x="96" y="15"/>
                  </a:lnTo>
                  <a:lnTo>
                    <a:pt x="86" y="20"/>
                  </a:lnTo>
                  <a:lnTo>
                    <a:pt x="82" y="22"/>
                  </a:lnTo>
                  <a:lnTo>
                    <a:pt x="77" y="29"/>
                  </a:lnTo>
                  <a:lnTo>
                    <a:pt x="71" y="39"/>
                  </a:lnTo>
                  <a:lnTo>
                    <a:pt x="70" y="41"/>
                  </a:lnTo>
                  <a:lnTo>
                    <a:pt x="68" y="41"/>
                  </a:lnTo>
                  <a:lnTo>
                    <a:pt x="63" y="42"/>
                  </a:lnTo>
                  <a:lnTo>
                    <a:pt x="58" y="44"/>
                  </a:lnTo>
                  <a:lnTo>
                    <a:pt x="54" y="44"/>
                  </a:lnTo>
                  <a:lnTo>
                    <a:pt x="46" y="50"/>
                  </a:lnTo>
                  <a:lnTo>
                    <a:pt x="43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39" y="60"/>
                  </a:lnTo>
                  <a:lnTo>
                    <a:pt x="38" y="59"/>
                  </a:lnTo>
                  <a:lnTo>
                    <a:pt x="37" y="56"/>
                  </a:lnTo>
                  <a:lnTo>
                    <a:pt x="31" y="61"/>
                  </a:lnTo>
                  <a:lnTo>
                    <a:pt x="24" y="69"/>
                  </a:lnTo>
                  <a:lnTo>
                    <a:pt x="20" y="78"/>
                  </a:lnTo>
                  <a:lnTo>
                    <a:pt x="15" y="85"/>
                  </a:lnTo>
                  <a:lnTo>
                    <a:pt x="9" y="93"/>
                  </a:lnTo>
                  <a:lnTo>
                    <a:pt x="5" y="95"/>
                  </a:lnTo>
                  <a:lnTo>
                    <a:pt x="4" y="97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24"/>
                  </a:lnTo>
                  <a:lnTo>
                    <a:pt x="0" y="131"/>
                  </a:lnTo>
                  <a:lnTo>
                    <a:pt x="2" y="137"/>
                  </a:lnTo>
                  <a:lnTo>
                    <a:pt x="4" y="143"/>
                  </a:lnTo>
                  <a:lnTo>
                    <a:pt x="7" y="147"/>
                  </a:lnTo>
                  <a:lnTo>
                    <a:pt x="8" y="153"/>
                  </a:lnTo>
                  <a:lnTo>
                    <a:pt x="9" y="166"/>
                  </a:lnTo>
                  <a:lnTo>
                    <a:pt x="9" y="170"/>
                  </a:lnTo>
                  <a:lnTo>
                    <a:pt x="9" y="173"/>
                  </a:lnTo>
                  <a:lnTo>
                    <a:pt x="12" y="178"/>
                  </a:lnTo>
                  <a:lnTo>
                    <a:pt x="14" y="184"/>
                  </a:lnTo>
                  <a:lnTo>
                    <a:pt x="17" y="186"/>
                  </a:lnTo>
                  <a:lnTo>
                    <a:pt x="20" y="186"/>
                  </a:lnTo>
                  <a:lnTo>
                    <a:pt x="28" y="185"/>
                  </a:lnTo>
                  <a:lnTo>
                    <a:pt x="44" y="181"/>
                  </a:lnTo>
                  <a:lnTo>
                    <a:pt x="54" y="177"/>
                  </a:lnTo>
                  <a:lnTo>
                    <a:pt x="66" y="156"/>
                  </a:lnTo>
                  <a:lnTo>
                    <a:pt x="77" y="136"/>
                  </a:lnTo>
                  <a:lnTo>
                    <a:pt x="88" y="114"/>
                  </a:lnTo>
                  <a:lnTo>
                    <a:pt x="97" y="92"/>
                  </a:lnTo>
                  <a:lnTo>
                    <a:pt x="107" y="69"/>
                  </a:lnTo>
                  <a:lnTo>
                    <a:pt x="116" y="46"/>
                  </a:lnTo>
                  <a:lnTo>
                    <a:pt x="124" y="24"/>
                  </a:lnTo>
                  <a:lnTo>
                    <a:pt x="130" y="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3" name="Freeform 125"/>
            <p:cNvSpPr>
              <a:spLocks/>
            </p:cNvSpPr>
            <p:nvPr/>
          </p:nvSpPr>
          <p:spPr bwMode="auto">
            <a:xfrm>
              <a:off x="20638" y="3860800"/>
              <a:ext cx="754063" cy="1736725"/>
            </a:xfrm>
            <a:custGeom>
              <a:avLst/>
              <a:gdLst>
                <a:gd name="T0" fmla="*/ 407988 w 475"/>
                <a:gd name="T1" fmla="*/ 1316038 h 1094"/>
                <a:gd name="T2" fmla="*/ 393700 w 475"/>
                <a:gd name="T3" fmla="*/ 1446213 h 1094"/>
                <a:gd name="T4" fmla="*/ 407988 w 475"/>
                <a:gd name="T5" fmla="*/ 1530350 h 1094"/>
                <a:gd name="T6" fmla="*/ 393700 w 475"/>
                <a:gd name="T7" fmla="*/ 1581150 h 1094"/>
                <a:gd name="T8" fmla="*/ 450850 w 475"/>
                <a:gd name="T9" fmla="*/ 1735138 h 1094"/>
                <a:gd name="T10" fmla="*/ 473075 w 475"/>
                <a:gd name="T11" fmla="*/ 1693863 h 1094"/>
                <a:gd name="T12" fmla="*/ 488950 w 475"/>
                <a:gd name="T13" fmla="*/ 1612900 h 1094"/>
                <a:gd name="T14" fmla="*/ 512763 w 475"/>
                <a:gd name="T15" fmla="*/ 1531938 h 1094"/>
                <a:gd name="T16" fmla="*/ 563563 w 475"/>
                <a:gd name="T17" fmla="*/ 1457325 h 1094"/>
                <a:gd name="T18" fmla="*/ 615950 w 475"/>
                <a:gd name="T19" fmla="*/ 1398588 h 1094"/>
                <a:gd name="T20" fmla="*/ 682625 w 475"/>
                <a:gd name="T21" fmla="*/ 1314450 h 1094"/>
                <a:gd name="T22" fmla="*/ 717550 w 475"/>
                <a:gd name="T23" fmla="*/ 1204913 h 1094"/>
                <a:gd name="T24" fmla="*/ 754063 w 475"/>
                <a:gd name="T25" fmla="*/ 1116013 h 1094"/>
                <a:gd name="T26" fmla="*/ 703263 w 475"/>
                <a:gd name="T27" fmla="*/ 1060450 h 1094"/>
                <a:gd name="T28" fmla="*/ 595313 w 475"/>
                <a:gd name="T29" fmla="*/ 1011238 h 1094"/>
                <a:gd name="T30" fmla="*/ 482600 w 475"/>
                <a:gd name="T31" fmla="*/ 911225 h 1094"/>
                <a:gd name="T32" fmla="*/ 412750 w 475"/>
                <a:gd name="T33" fmla="*/ 876300 h 1094"/>
                <a:gd name="T34" fmla="*/ 371475 w 475"/>
                <a:gd name="T35" fmla="*/ 884238 h 1094"/>
                <a:gd name="T36" fmla="*/ 300038 w 475"/>
                <a:gd name="T37" fmla="*/ 912813 h 1094"/>
                <a:gd name="T38" fmla="*/ 261938 w 475"/>
                <a:gd name="T39" fmla="*/ 830263 h 1094"/>
                <a:gd name="T40" fmla="*/ 215900 w 475"/>
                <a:gd name="T41" fmla="*/ 776288 h 1094"/>
                <a:gd name="T42" fmla="*/ 150813 w 475"/>
                <a:gd name="T43" fmla="*/ 754063 h 1094"/>
                <a:gd name="T44" fmla="*/ 239713 w 475"/>
                <a:gd name="T45" fmla="*/ 687388 h 1094"/>
                <a:gd name="T46" fmla="*/ 311150 w 475"/>
                <a:gd name="T47" fmla="*/ 722313 h 1094"/>
                <a:gd name="T48" fmla="*/ 328613 w 475"/>
                <a:gd name="T49" fmla="*/ 650875 h 1094"/>
                <a:gd name="T50" fmla="*/ 387350 w 475"/>
                <a:gd name="T51" fmla="*/ 587375 h 1094"/>
                <a:gd name="T52" fmla="*/ 436563 w 475"/>
                <a:gd name="T53" fmla="*/ 496888 h 1094"/>
                <a:gd name="T54" fmla="*/ 512763 w 475"/>
                <a:gd name="T55" fmla="*/ 465138 h 1094"/>
                <a:gd name="T56" fmla="*/ 517525 w 475"/>
                <a:gd name="T57" fmla="*/ 414338 h 1094"/>
                <a:gd name="T58" fmla="*/ 563563 w 475"/>
                <a:gd name="T59" fmla="*/ 395288 h 1094"/>
                <a:gd name="T60" fmla="*/ 574675 w 475"/>
                <a:gd name="T61" fmla="*/ 450850 h 1094"/>
                <a:gd name="T62" fmla="*/ 601663 w 475"/>
                <a:gd name="T63" fmla="*/ 428625 h 1094"/>
                <a:gd name="T64" fmla="*/ 566738 w 475"/>
                <a:gd name="T65" fmla="*/ 336550 h 1094"/>
                <a:gd name="T66" fmla="*/ 525463 w 475"/>
                <a:gd name="T67" fmla="*/ 265113 h 1094"/>
                <a:gd name="T68" fmla="*/ 482600 w 475"/>
                <a:gd name="T69" fmla="*/ 252413 h 1094"/>
                <a:gd name="T70" fmla="*/ 428625 w 475"/>
                <a:gd name="T71" fmla="*/ 204788 h 1094"/>
                <a:gd name="T72" fmla="*/ 396875 w 475"/>
                <a:gd name="T73" fmla="*/ 282575 h 1094"/>
                <a:gd name="T74" fmla="*/ 373063 w 475"/>
                <a:gd name="T75" fmla="*/ 330200 h 1094"/>
                <a:gd name="T76" fmla="*/ 339725 w 475"/>
                <a:gd name="T77" fmla="*/ 306388 h 1094"/>
                <a:gd name="T78" fmla="*/ 282575 w 475"/>
                <a:gd name="T79" fmla="*/ 280988 h 1094"/>
                <a:gd name="T80" fmla="*/ 307975 w 475"/>
                <a:gd name="T81" fmla="*/ 196850 h 1094"/>
                <a:gd name="T82" fmla="*/ 382588 w 475"/>
                <a:gd name="T83" fmla="*/ 136525 h 1094"/>
                <a:gd name="T84" fmla="*/ 393700 w 475"/>
                <a:gd name="T85" fmla="*/ 76200 h 1094"/>
                <a:gd name="T86" fmla="*/ 461963 w 475"/>
                <a:gd name="T87" fmla="*/ 146050 h 1094"/>
                <a:gd name="T88" fmla="*/ 501650 w 475"/>
                <a:gd name="T89" fmla="*/ 204788 h 1094"/>
                <a:gd name="T90" fmla="*/ 519113 w 475"/>
                <a:gd name="T91" fmla="*/ 152400 h 1094"/>
                <a:gd name="T92" fmla="*/ 561975 w 475"/>
                <a:gd name="T93" fmla="*/ 127000 h 1094"/>
                <a:gd name="T94" fmla="*/ 520700 w 475"/>
                <a:gd name="T95" fmla="*/ 80963 h 1094"/>
                <a:gd name="T96" fmla="*/ 469900 w 475"/>
                <a:gd name="T97" fmla="*/ 26988 h 1094"/>
                <a:gd name="T98" fmla="*/ 400050 w 475"/>
                <a:gd name="T99" fmla="*/ 12700 h 1094"/>
                <a:gd name="T100" fmla="*/ 350838 w 475"/>
                <a:gd name="T101" fmla="*/ 69850 h 1094"/>
                <a:gd name="T102" fmla="*/ 342900 w 475"/>
                <a:gd name="T103" fmla="*/ 100013 h 1094"/>
                <a:gd name="T104" fmla="*/ 285750 w 475"/>
                <a:gd name="T105" fmla="*/ 66675 h 1094"/>
                <a:gd name="T106" fmla="*/ 263525 w 475"/>
                <a:gd name="T107" fmla="*/ 92075 h 1094"/>
                <a:gd name="T108" fmla="*/ 20638 w 475"/>
                <a:gd name="T109" fmla="*/ 581025 h 1094"/>
                <a:gd name="T110" fmla="*/ 39688 w 475"/>
                <a:gd name="T111" fmla="*/ 744538 h 1094"/>
                <a:gd name="T112" fmla="*/ 65088 w 475"/>
                <a:gd name="T113" fmla="*/ 746125 h 1094"/>
                <a:gd name="T114" fmla="*/ 180975 w 475"/>
                <a:gd name="T115" fmla="*/ 854075 h 1094"/>
                <a:gd name="T116" fmla="*/ 254000 w 475"/>
                <a:gd name="T117" fmla="*/ 906463 h 1094"/>
                <a:gd name="T118" fmla="*/ 315913 w 475"/>
                <a:gd name="T119" fmla="*/ 936625 h 1094"/>
                <a:gd name="T120" fmla="*/ 315913 w 475"/>
                <a:gd name="T121" fmla="*/ 1022350 h 1094"/>
                <a:gd name="T122" fmla="*/ 325438 w 475"/>
                <a:gd name="T123" fmla="*/ 1119188 h 1094"/>
                <a:gd name="T124" fmla="*/ 349250 w 475"/>
                <a:gd name="T125" fmla="*/ 1193800 h 10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75" h="1094">
                  <a:moveTo>
                    <a:pt x="220" y="752"/>
                  </a:moveTo>
                  <a:lnTo>
                    <a:pt x="220" y="752"/>
                  </a:lnTo>
                  <a:lnTo>
                    <a:pt x="221" y="756"/>
                  </a:lnTo>
                  <a:lnTo>
                    <a:pt x="226" y="763"/>
                  </a:lnTo>
                  <a:lnTo>
                    <a:pt x="238" y="773"/>
                  </a:lnTo>
                  <a:lnTo>
                    <a:pt x="243" y="779"/>
                  </a:lnTo>
                  <a:lnTo>
                    <a:pt x="248" y="789"/>
                  </a:lnTo>
                  <a:lnTo>
                    <a:pt x="255" y="807"/>
                  </a:lnTo>
                  <a:lnTo>
                    <a:pt x="257" y="813"/>
                  </a:lnTo>
                  <a:lnTo>
                    <a:pt x="257" y="821"/>
                  </a:lnTo>
                  <a:lnTo>
                    <a:pt x="257" y="829"/>
                  </a:lnTo>
                  <a:lnTo>
                    <a:pt x="257" y="832"/>
                  </a:lnTo>
                  <a:lnTo>
                    <a:pt x="257" y="836"/>
                  </a:lnTo>
                  <a:lnTo>
                    <a:pt x="259" y="841"/>
                  </a:lnTo>
                  <a:lnTo>
                    <a:pt x="257" y="855"/>
                  </a:lnTo>
                  <a:lnTo>
                    <a:pt x="257" y="866"/>
                  </a:lnTo>
                  <a:lnTo>
                    <a:pt x="257" y="873"/>
                  </a:lnTo>
                  <a:lnTo>
                    <a:pt x="257" y="878"/>
                  </a:lnTo>
                  <a:lnTo>
                    <a:pt x="255" y="884"/>
                  </a:lnTo>
                  <a:lnTo>
                    <a:pt x="252" y="897"/>
                  </a:lnTo>
                  <a:lnTo>
                    <a:pt x="248" y="911"/>
                  </a:lnTo>
                  <a:lnTo>
                    <a:pt x="247" y="918"/>
                  </a:lnTo>
                  <a:lnTo>
                    <a:pt x="247" y="924"/>
                  </a:lnTo>
                  <a:lnTo>
                    <a:pt x="248" y="934"/>
                  </a:lnTo>
                  <a:lnTo>
                    <a:pt x="250" y="944"/>
                  </a:lnTo>
                  <a:lnTo>
                    <a:pt x="253" y="952"/>
                  </a:lnTo>
                  <a:lnTo>
                    <a:pt x="254" y="953"/>
                  </a:lnTo>
                  <a:lnTo>
                    <a:pt x="255" y="954"/>
                  </a:lnTo>
                  <a:lnTo>
                    <a:pt x="257" y="954"/>
                  </a:lnTo>
                  <a:lnTo>
                    <a:pt x="257" y="955"/>
                  </a:lnTo>
                  <a:lnTo>
                    <a:pt x="258" y="959"/>
                  </a:lnTo>
                  <a:lnTo>
                    <a:pt x="257" y="964"/>
                  </a:lnTo>
                  <a:lnTo>
                    <a:pt x="255" y="967"/>
                  </a:lnTo>
                  <a:lnTo>
                    <a:pt x="254" y="968"/>
                  </a:lnTo>
                  <a:lnTo>
                    <a:pt x="252" y="970"/>
                  </a:lnTo>
                  <a:lnTo>
                    <a:pt x="249" y="974"/>
                  </a:lnTo>
                  <a:lnTo>
                    <a:pt x="248" y="978"/>
                  </a:lnTo>
                  <a:lnTo>
                    <a:pt x="248" y="981"/>
                  </a:lnTo>
                  <a:lnTo>
                    <a:pt x="249" y="983"/>
                  </a:lnTo>
                  <a:lnTo>
                    <a:pt x="249" y="987"/>
                  </a:lnTo>
                  <a:lnTo>
                    <a:pt x="248" y="996"/>
                  </a:lnTo>
                  <a:lnTo>
                    <a:pt x="253" y="1036"/>
                  </a:lnTo>
                  <a:lnTo>
                    <a:pt x="255" y="1042"/>
                  </a:lnTo>
                  <a:lnTo>
                    <a:pt x="259" y="1051"/>
                  </a:lnTo>
                  <a:lnTo>
                    <a:pt x="267" y="1066"/>
                  </a:lnTo>
                  <a:lnTo>
                    <a:pt x="272" y="1084"/>
                  </a:lnTo>
                  <a:lnTo>
                    <a:pt x="273" y="1088"/>
                  </a:lnTo>
                  <a:lnTo>
                    <a:pt x="278" y="1089"/>
                  </a:lnTo>
                  <a:lnTo>
                    <a:pt x="284" y="1093"/>
                  </a:lnTo>
                  <a:lnTo>
                    <a:pt x="288" y="1093"/>
                  </a:lnTo>
                  <a:lnTo>
                    <a:pt x="294" y="1094"/>
                  </a:lnTo>
                  <a:lnTo>
                    <a:pt x="307" y="1093"/>
                  </a:lnTo>
                  <a:lnTo>
                    <a:pt x="309" y="1090"/>
                  </a:lnTo>
                  <a:lnTo>
                    <a:pt x="309" y="1089"/>
                  </a:lnTo>
                  <a:lnTo>
                    <a:pt x="306" y="1084"/>
                  </a:lnTo>
                  <a:lnTo>
                    <a:pt x="303" y="1080"/>
                  </a:lnTo>
                  <a:lnTo>
                    <a:pt x="302" y="1075"/>
                  </a:lnTo>
                  <a:lnTo>
                    <a:pt x="301" y="1070"/>
                  </a:lnTo>
                  <a:lnTo>
                    <a:pt x="298" y="1067"/>
                  </a:lnTo>
                  <a:lnTo>
                    <a:pt x="297" y="1064"/>
                  </a:lnTo>
                  <a:lnTo>
                    <a:pt x="296" y="1057"/>
                  </a:lnTo>
                  <a:lnTo>
                    <a:pt x="296" y="1051"/>
                  </a:lnTo>
                  <a:lnTo>
                    <a:pt x="297" y="1046"/>
                  </a:lnTo>
                  <a:lnTo>
                    <a:pt x="299" y="1044"/>
                  </a:lnTo>
                  <a:lnTo>
                    <a:pt x="303" y="1040"/>
                  </a:lnTo>
                  <a:lnTo>
                    <a:pt x="307" y="1037"/>
                  </a:lnTo>
                  <a:lnTo>
                    <a:pt x="309" y="1035"/>
                  </a:lnTo>
                  <a:lnTo>
                    <a:pt x="311" y="1025"/>
                  </a:lnTo>
                  <a:lnTo>
                    <a:pt x="309" y="1020"/>
                  </a:lnTo>
                  <a:lnTo>
                    <a:pt x="308" y="1016"/>
                  </a:lnTo>
                  <a:lnTo>
                    <a:pt x="307" y="1012"/>
                  </a:lnTo>
                  <a:lnTo>
                    <a:pt x="308" y="1004"/>
                  </a:lnTo>
                  <a:lnTo>
                    <a:pt x="308" y="996"/>
                  </a:lnTo>
                  <a:lnTo>
                    <a:pt x="307" y="988"/>
                  </a:lnTo>
                  <a:lnTo>
                    <a:pt x="307" y="986"/>
                  </a:lnTo>
                  <a:lnTo>
                    <a:pt x="308" y="982"/>
                  </a:lnTo>
                  <a:lnTo>
                    <a:pt x="315" y="977"/>
                  </a:lnTo>
                  <a:lnTo>
                    <a:pt x="320" y="970"/>
                  </a:lnTo>
                  <a:lnTo>
                    <a:pt x="322" y="968"/>
                  </a:lnTo>
                  <a:lnTo>
                    <a:pt x="323" y="965"/>
                  </a:lnTo>
                  <a:lnTo>
                    <a:pt x="323" y="963"/>
                  </a:lnTo>
                  <a:lnTo>
                    <a:pt x="326" y="960"/>
                  </a:lnTo>
                  <a:lnTo>
                    <a:pt x="333" y="957"/>
                  </a:lnTo>
                  <a:lnTo>
                    <a:pt x="346" y="949"/>
                  </a:lnTo>
                  <a:lnTo>
                    <a:pt x="349" y="944"/>
                  </a:lnTo>
                  <a:lnTo>
                    <a:pt x="351" y="936"/>
                  </a:lnTo>
                  <a:lnTo>
                    <a:pt x="352" y="928"/>
                  </a:lnTo>
                  <a:lnTo>
                    <a:pt x="351" y="923"/>
                  </a:lnTo>
                  <a:lnTo>
                    <a:pt x="351" y="921"/>
                  </a:lnTo>
                  <a:lnTo>
                    <a:pt x="351" y="920"/>
                  </a:lnTo>
                  <a:lnTo>
                    <a:pt x="355" y="918"/>
                  </a:lnTo>
                  <a:lnTo>
                    <a:pt x="359" y="915"/>
                  </a:lnTo>
                  <a:lnTo>
                    <a:pt x="361" y="915"/>
                  </a:lnTo>
                  <a:lnTo>
                    <a:pt x="367" y="914"/>
                  </a:lnTo>
                  <a:lnTo>
                    <a:pt x="371" y="912"/>
                  </a:lnTo>
                  <a:lnTo>
                    <a:pt x="372" y="911"/>
                  </a:lnTo>
                  <a:lnTo>
                    <a:pt x="375" y="907"/>
                  </a:lnTo>
                  <a:lnTo>
                    <a:pt x="380" y="902"/>
                  </a:lnTo>
                  <a:lnTo>
                    <a:pt x="381" y="897"/>
                  </a:lnTo>
                  <a:lnTo>
                    <a:pt x="385" y="890"/>
                  </a:lnTo>
                  <a:lnTo>
                    <a:pt x="388" y="881"/>
                  </a:lnTo>
                  <a:lnTo>
                    <a:pt x="391" y="876"/>
                  </a:lnTo>
                  <a:lnTo>
                    <a:pt x="395" y="872"/>
                  </a:lnTo>
                  <a:lnTo>
                    <a:pt x="398" y="867"/>
                  </a:lnTo>
                  <a:lnTo>
                    <a:pt x="399" y="857"/>
                  </a:lnTo>
                  <a:lnTo>
                    <a:pt x="400" y="853"/>
                  </a:lnTo>
                  <a:lnTo>
                    <a:pt x="403" y="848"/>
                  </a:lnTo>
                  <a:lnTo>
                    <a:pt x="409" y="841"/>
                  </a:lnTo>
                  <a:lnTo>
                    <a:pt x="413" y="837"/>
                  </a:lnTo>
                  <a:lnTo>
                    <a:pt x="419" y="833"/>
                  </a:lnTo>
                  <a:lnTo>
                    <a:pt x="430" y="828"/>
                  </a:lnTo>
                  <a:lnTo>
                    <a:pt x="432" y="827"/>
                  </a:lnTo>
                  <a:lnTo>
                    <a:pt x="433" y="823"/>
                  </a:lnTo>
                  <a:lnTo>
                    <a:pt x="435" y="813"/>
                  </a:lnTo>
                  <a:lnTo>
                    <a:pt x="439" y="790"/>
                  </a:lnTo>
                  <a:lnTo>
                    <a:pt x="441" y="783"/>
                  </a:lnTo>
                  <a:lnTo>
                    <a:pt x="443" y="775"/>
                  </a:lnTo>
                  <a:lnTo>
                    <a:pt x="446" y="765"/>
                  </a:lnTo>
                  <a:lnTo>
                    <a:pt x="447" y="763"/>
                  </a:lnTo>
                  <a:lnTo>
                    <a:pt x="448" y="761"/>
                  </a:lnTo>
                  <a:lnTo>
                    <a:pt x="452" y="759"/>
                  </a:lnTo>
                  <a:lnTo>
                    <a:pt x="456" y="751"/>
                  </a:lnTo>
                  <a:lnTo>
                    <a:pt x="458" y="746"/>
                  </a:lnTo>
                  <a:lnTo>
                    <a:pt x="459" y="742"/>
                  </a:lnTo>
                  <a:lnTo>
                    <a:pt x="467" y="734"/>
                  </a:lnTo>
                  <a:lnTo>
                    <a:pt x="469" y="729"/>
                  </a:lnTo>
                  <a:lnTo>
                    <a:pt x="472" y="725"/>
                  </a:lnTo>
                  <a:lnTo>
                    <a:pt x="475" y="710"/>
                  </a:lnTo>
                  <a:lnTo>
                    <a:pt x="475" y="703"/>
                  </a:lnTo>
                  <a:lnTo>
                    <a:pt x="475" y="693"/>
                  </a:lnTo>
                  <a:lnTo>
                    <a:pt x="472" y="687"/>
                  </a:lnTo>
                  <a:lnTo>
                    <a:pt x="467" y="682"/>
                  </a:lnTo>
                  <a:lnTo>
                    <a:pt x="463" y="678"/>
                  </a:lnTo>
                  <a:lnTo>
                    <a:pt x="462" y="677"/>
                  </a:lnTo>
                  <a:lnTo>
                    <a:pt x="461" y="677"/>
                  </a:lnTo>
                  <a:lnTo>
                    <a:pt x="459" y="678"/>
                  </a:lnTo>
                  <a:lnTo>
                    <a:pt x="458" y="677"/>
                  </a:lnTo>
                  <a:lnTo>
                    <a:pt x="453" y="674"/>
                  </a:lnTo>
                  <a:lnTo>
                    <a:pt x="443" y="668"/>
                  </a:lnTo>
                  <a:lnTo>
                    <a:pt x="432" y="666"/>
                  </a:lnTo>
                  <a:lnTo>
                    <a:pt x="422" y="664"/>
                  </a:lnTo>
                  <a:lnTo>
                    <a:pt x="418" y="663"/>
                  </a:lnTo>
                  <a:lnTo>
                    <a:pt x="412" y="659"/>
                  </a:lnTo>
                  <a:lnTo>
                    <a:pt x="406" y="657"/>
                  </a:lnTo>
                  <a:lnTo>
                    <a:pt x="401" y="654"/>
                  </a:lnTo>
                  <a:lnTo>
                    <a:pt x="390" y="650"/>
                  </a:lnTo>
                  <a:lnTo>
                    <a:pt x="380" y="648"/>
                  </a:lnTo>
                  <a:lnTo>
                    <a:pt x="379" y="644"/>
                  </a:lnTo>
                  <a:lnTo>
                    <a:pt x="375" y="637"/>
                  </a:lnTo>
                  <a:lnTo>
                    <a:pt x="371" y="628"/>
                  </a:lnTo>
                  <a:lnTo>
                    <a:pt x="369" y="624"/>
                  </a:lnTo>
                  <a:lnTo>
                    <a:pt x="365" y="620"/>
                  </a:lnTo>
                  <a:lnTo>
                    <a:pt x="356" y="615"/>
                  </a:lnTo>
                  <a:lnTo>
                    <a:pt x="346" y="608"/>
                  </a:lnTo>
                  <a:lnTo>
                    <a:pt x="337" y="600"/>
                  </a:lnTo>
                  <a:lnTo>
                    <a:pt x="333" y="594"/>
                  </a:lnTo>
                  <a:lnTo>
                    <a:pt x="332" y="591"/>
                  </a:lnTo>
                  <a:lnTo>
                    <a:pt x="328" y="589"/>
                  </a:lnTo>
                  <a:lnTo>
                    <a:pt x="321" y="584"/>
                  </a:lnTo>
                  <a:lnTo>
                    <a:pt x="304" y="574"/>
                  </a:lnTo>
                  <a:lnTo>
                    <a:pt x="299" y="571"/>
                  </a:lnTo>
                  <a:lnTo>
                    <a:pt x="294" y="571"/>
                  </a:lnTo>
                  <a:lnTo>
                    <a:pt x="291" y="570"/>
                  </a:lnTo>
                  <a:lnTo>
                    <a:pt x="288" y="571"/>
                  </a:lnTo>
                  <a:lnTo>
                    <a:pt x="286" y="570"/>
                  </a:lnTo>
                  <a:lnTo>
                    <a:pt x="283" y="566"/>
                  </a:lnTo>
                  <a:lnTo>
                    <a:pt x="275" y="557"/>
                  </a:lnTo>
                  <a:lnTo>
                    <a:pt x="270" y="555"/>
                  </a:lnTo>
                  <a:lnTo>
                    <a:pt x="265" y="553"/>
                  </a:lnTo>
                  <a:lnTo>
                    <a:pt x="260" y="552"/>
                  </a:lnTo>
                  <a:lnTo>
                    <a:pt x="259" y="553"/>
                  </a:lnTo>
                  <a:lnTo>
                    <a:pt x="258" y="553"/>
                  </a:lnTo>
                  <a:lnTo>
                    <a:pt x="257" y="555"/>
                  </a:lnTo>
                  <a:lnTo>
                    <a:pt x="254" y="555"/>
                  </a:lnTo>
                  <a:lnTo>
                    <a:pt x="250" y="555"/>
                  </a:lnTo>
                  <a:lnTo>
                    <a:pt x="248" y="552"/>
                  </a:lnTo>
                  <a:lnTo>
                    <a:pt x="245" y="552"/>
                  </a:lnTo>
                  <a:lnTo>
                    <a:pt x="243" y="552"/>
                  </a:lnTo>
                  <a:lnTo>
                    <a:pt x="236" y="555"/>
                  </a:lnTo>
                  <a:lnTo>
                    <a:pt x="234" y="557"/>
                  </a:lnTo>
                  <a:lnTo>
                    <a:pt x="229" y="564"/>
                  </a:lnTo>
                  <a:lnTo>
                    <a:pt x="224" y="570"/>
                  </a:lnTo>
                  <a:lnTo>
                    <a:pt x="219" y="575"/>
                  </a:lnTo>
                  <a:lnTo>
                    <a:pt x="218" y="576"/>
                  </a:lnTo>
                  <a:lnTo>
                    <a:pt x="215" y="576"/>
                  </a:lnTo>
                  <a:lnTo>
                    <a:pt x="211" y="574"/>
                  </a:lnTo>
                  <a:lnTo>
                    <a:pt x="206" y="570"/>
                  </a:lnTo>
                  <a:lnTo>
                    <a:pt x="202" y="570"/>
                  </a:lnTo>
                  <a:lnTo>
                    <a:pt x="197" y="571"/>
                  </a:lnTo>
                  <a:lnTo>
                    <a:pt x="189" y="575"/>
                  </a:lnTo>
                  <a:lnTo>
                    <a:pt x="186" y="575"/>
                  </a:lnTo>
                  <a:lnTo>
                    <a:pt x="185" y="572"/>
                  </a:lnTo>
                  <a:lnTo>
                    <a:pt x="182" y="566"/>
                  </a:lnTo>
                  <a:lnTo>
                    <a:pt x="180" y="557"/>
                  </a:lnTo>
                  <a:lnTo>
                    <a:pt x="180" y="550"/>
                  </a:lnTo>
                  <a:lnTo>
                    <a:pt x="180" y="546"/>
                  </a:lnTo>
                  <a:lnTo>
                    <a:pt x="178" y="542"/>
                  </a:lnTo>
                  <a:lnTo>
                    <a:pt x="175" y="533"/>
                  </a:lnTo>
                  <a:lnTo>
                    <a:pt x="170" y="527"/>
                  </a:lnTo>
                  <a:lnTo>
                    <a:pt x="167" y="524"/>
                  </a:lnTo>
                  <a:lnTo>
                    <a:pt x="165" y="523"/>
                  </a:lnTo>
                  <a:lnTo>
                    <a:pt x="162" y="523"/>
                  </a:lnTo>
                  <a:lnTo>
                    <a:pt x="160" y="521"/>
                  </a:lnTo>
                  <a:lnTo>
                    <a:pt x="157" y="513"/>
                  </a:lnTo>
                  <a:lnTo>
                    <a:pt x="156" y="506"/>
                  </a:lnTo>
                  <a:lnTo>
                    <a:pt x="156" y="499"/>
                  </a:lnTo>
                  <a:lnTo>
                    <a:pt x="156" y="497"/>
                  </a:lnTo>
                  <a:lnTo>
                    <a:pt x="155" y="494"/>
                  </a:lnTo>
                  <a:lnTo>
                    <a:pt x="150" y="490"/>
                  </a:lnTo>
                  <a:lnTo>
                    <a:pt x="144" y="489"/>
                  </a:lnTo>
                  <a:lnTo>
                    <a:pt x="139" y="488"/>
                  </a:lnTo>
                  <a:lnTo>
                    <a:pt x="136" y="489"/>
                  </a:lnTo>
                  <a:lnTo>
                    <a:pt x="132" y="493"/>
                  </a:lnTo>
                  <a:lnTo>
                    <a:pt x="128" y="497"/>
                  </a:lnTo>
                  <a:lnTo>
                    <a:pt x="126" y="501"/>
                  </a:lnTo>
                  <a:lnTo>
                    <a:pt x="123" y="502"/>
                  </a:lnTo>
                  <a:lnTo>
                    <a:pt x="119" y="502"/>
                  </a:lnTo>
                  <a:lnTo>
                    <a:pt x="114" y="501"/>
                  </a:lnTo>
                  <a:lnTo>
                    <a:pt x="108" y="497"/>
                  </a:lnTo>
                  <a:lnTo>
                    <a:pt x="103" y="493"/>
                  </a:lnTo>
                  <a:lnTo>
                    <a:pt x="98" y="488"/>
                  </a:lnTo>
                  <a:lnTo>
                    <a:pt x="95" y="482"/>
                  </a:lnTo>
                  <a:lnTo>
                    <a:pt x="95" y="479"/>
                  </a:lnTo>
                  <a:lnTo>
                    <a:pt x="95" y="475"/>
                  </a:lnTo>
                  <a:lnTo>
                    <a:pt x="97" y="468"/>
                  </a:lnTo>
                  <a:lnTo>
                    <a:pt x="99" y="460"/>
                  </a:lnTo>
                  <a:lnTo>
                    <a:pt x="107" y="448"/>
                  </a:lnTo>
                  <a:lnTo>
                    <a:pt x="113" y="438"/>
                  </a:lnTo>
                  <a:lnTo>
                    <a:pt x="118" y="433"/>
                  </a:lnTo>
                  <a:lnTo>
                    <a:pt x="124" y="431"/>
                  </a:lnTo>
                  <a:lnTo>
                    <a:pt x="133" y="430"/>
                  </a:lnTo>
                  <a:lnTo>
                    <a:pt x="142" y="430"/>
                  </a:lnTo>
                  <a:lnTo>
                    <a:pt x="148" y="431"/>
                  </a:lnTo>
                  <a:lnTo>
                    <a:pt x="151" y="433"/>
                  </a:lnTo>
                  <a:lnTo>
                    <a:pt x="155" y="433"/>
                  </a:lnTo>
                  <a:lnTo>
                    <a:pt x="157" y="431"/>
                  </a:lnTo>
                  <a:lnTo>
                    <a:pt x="161" y="430"/>
                  </a:lnTo>
                  <a:lnTo>
                    <a:pt x="167" y="430"/>
                  </a:lnTo>
                  <a:lnTo>
                    <a:pt x="175" y="431"/>
                  </a:lnTo>
                  <a:lnTo>
                    <a:pt x="181" y="433"/>
                  </a:lnTo>
                  <a:lnTo>
                    <a:pt x="182" y="435"/>
                  </a:lnTo>
                  <a:lnTo>
                    <a:pt x="185" y="438"/>
                  </a:lnTo>
                  <a:lnTo>
                    <a:pt x="190" y="445"/>
                  </a:lnTo>
                  <a:lnTo>
                    <a:pt x="194" y="453"/>
                  </a:lnTo>
                  <a:lnTo>
                    <a:pt x="196" y="455"/>
                  </a:lnTo>
                  <a:lnTo>
                    <a:pt x="199" y="458"/>
                  </a:lnTo>
                  <a:lnTo>
                    <a:pt x="200" y="458"/>
                  </a:lnTo>
                  <a:lnTo>
                    <a:pt x="202" y="456"/>
                  </a:lnTo>
                  <a:lnTo>
                    <a:pt x="204" y="451"/>
                  </a:lnTo>
                  <a:lnTo>
                    <a:pt x="206" y="441"/>
                  </a:lnTo>
                  <a:lnTo>
                    <a:pt x="206" y="438"/>
                  </a:lnTo>
                  <a:lnTo>
                    <a:pt x="205" y="433"/>
                  </a:lnTo>
                  <a:lnTo>
                    <a:pt x="202" y="425"/>
                  </a:lnTo>
                  <a:lnTo>
                    <a:pt x="204" y="420"/>
                  </a:lnTo>
                  <a:lnTo>
                    <a:pt x="207" y="410"/>
                  </a:lnTo>
                  <a:lnTo>
                    <a:pt x="214" y="400"/>
                  </a:lnTo>
                  <a:lnTo>
                    <a:pt x="216" y="396"/>
                  </a:lnTo>
                  <a:lnTo>
                    <a:pt x="219" y="395"/>
                  </a:lnTo>
                  <a:lnTo>
                    <a:pt x="225" y="390"/>
                  </a:lnTo>
                  <a:lnTo>
                    <a:pt x="230" y="383"/>
                  </a:lnTo>
                  <a:lnTo>
                    <a:pt x="234" y="378"/>
                  </a:lnTo>
                  <a:lnTo>
                    <a:pt x="235" y="375"/>
                  </a:lnTo>
                  <a:lnTo>
                    <a:pt x="236" y="372"/>
                  </a:lnTo>
                  <a:lnTo>
                    <a:pt x="238" y="371"/>
                  </a:lnTo>
                  <a:lnTo>
                    <a:pt x="244" y="370"/>
                  </a:lnTo>
                  <a:lnTo>
                    <a:pt x="244" y="366"/>
                  </a:lnTo>
                  <a:lnTo>
                    <a:pt x="244" y="358"/>
                  </a:lnTo>
                  <a:lnTo>
                    <a:pt x="245" y="349"/>
                  </a:lnTo>
                  <a:lnTo>
                    <a:pt x="247" y="344"/>
                  </a:lnTo>
                  <a:lnTo>
                    <a:pt x="250" y="341"/>
                  </a:lnTo>
                  <a:lnTo>
                    <a:pt x="258" y="336"/>
                  </a:lnTo>
                  <a:lnTo>
                    <a:pt x="269" y="329"/>
                  </a:lnTo>
                  <a:lnTo>
                    <a:pt x="273" y="327"/>
                  </a:lnTo>
                  <a:lnTo>
                    <a:pt x="275" y="322"/>
                  </a:lnTo>
                  <a:lnTo>
                    <a:pt x="277" y="317"/>
                  </a:lnTo>
                  <a:lnTo>
                    <a:pt x="275" y="313"/>
                  </a:lnTo>
                  <a:lnTo>
                    <a:pt x="275" y="312"/>
                  </a:lnTo>
                  <a:lnTo>
                    <a:pt x="277" y="309"/>
                  </a:lnTo>
                  <a:lnTo>
                    <a:pt x="283" y="304"/>
                  </a:lnTo>
                  <a:lnTo>
                    <a:pt x="289" y="299"/>
                  </a:lnTo>
                  <a:lnTo>
                    <a:pt x="296" y="296"/>
                  </a:lnTo>
                  <a:lnTo>
                    <a:pt x="301" y="296"/>
                  </a:lnTo>
                  <a:lnTo>
                    <a:pt x="304" y="298"/>
                  </a:lnTo>
                  <a:lnTo>
                    <a:pt x="307" y="300"/>
                  </a:lnTo>
                  <a:lnTo>
                    <a:pt x="307" y="301"/>
                  </a:lnTo>
                  <a:lnTo>
                    <a:pt x="323" y="293"/>
                  </a:lnTo>
                  <a:lnTo>
                    <a:pt x="325" y="291"/>
                  </a:lnTo>
                  <a:lnTo>
                    <a:pt x="326" y="289"/>
                  </a:lnTo>
                  <a:lnTo>
                    <a:pt x="325" y="285"/>
                  </a:lnTo>
                  <a:lnTo>
                    <a:pt x="322" y="280"/>
                  </a:lnTo>
                  <a:lnTo>
                    <a:pt x="320" y="278"/>
                  </a:lnTo>
                  <a:lnTo>
                    <a:pt x="318" y="274"/>
                  </a:lnTo>
                  <a:lnTo>
                    <a:pt x="318" y="270"/>
                  </a:lnTo>
                  <a:lnTo>
                    <a:pt x="321" y="266"/>
                  </a:lnTo>
                  <a:lnTo>
                    <a:pt x="322" y="264"/>
                  </a:lnTo>
                  <a:lnTo>
                    <a:pt x="326" y="261"/>
                  </a:lnTo>
                  <a:lnTo>
                    <a:pt x="327" y="257"/>
                  </a:lnTo>
                  <a:lnTo>
                    <a:pt x="328" y="254"/>
                  </a:lnTo>
                  <a:lnTo>
                    <a:pt x="328" y="251"/>
                  </a:lnTo>
                  <a:lnTo>
                    <a:pt x="330" y="251"/>
                  </a:lnTo>
                  <a:lnTo>
                    <a:pt x="331" y="251"/>
                  </a:lnTo>
                  <a:lnTo>
                    <a:pt x="337" y="251"/>
                  </a:lnTo>
                  <a:lnTo>
                    <a:pt x="345" y="250"/>
                  </a:lnTo>
                  <a:lnTo>
                    <a:pt x="349" y="250"/>
                  </a:lnTo>
                  <a:lnTo>
                    <a:pt x="351" y="249"/>
                  </a:lnTo>
                  <a:lnTo>
                    <a:pt x="354" y="247"/>
                  </a:lnTo>
                  <a:lnTo>
                    <a:pt x="355" y="249"/>
                  </a:lnTo>
                  <a:lnTo>
                    <a:pt x="355" y="252"/>
                  </a:lnTo>
                  <a:lnTo>
                    <a:pt x="352" y="260"/>
                  </a:lnTo>
                  <a:lnTo>
                    <a:pt x="349" y="266"/>
                  </a:lnTo>
                  <a:lnTo>
                    <a:pt x="347" y="269"/>
                  </a:lnTo>
                  <a:lnTo>
                    <a:pt x="347" y="271"/>
                  </a:lnTo>
                  <a:lnTo>
                    <a:pt x="349" y="275"/>
                  </a:lnTo>
                  <a:lnTo>
                    <a:pt x="352" y="278"/>
                  </a:lnTo>
                  <a:lnTo>
                    <a:pt x="355" y="278"/>
                  </a:lnTo>
                  <a:lnTo>
                    <a:pt x="357" y="278"/>
                  </a:lnTo>
                  <a:lnTo>
                    <a:pt x="360" y="279"/>
                  </a:lnTo>
                  <a:lnTo>
                    <a:pt x="362" y="284"/>
                  </a:lnTo>
                  <a:lnTo>
                    <a:pt x="364" y="284"/>
                  </a:lnTo>
                  <a:lnTo>
                    <a:pt x="366" y="284"/>
                  </a:lnTo>
                  <a:lnTo>
                    <a:pt x="370" y="283"/>
                  </a:lnTo>
                  <a:lnTo>
                    <a:pt x="374" y="284"/>
                  </a:lnTo>
                  <a:lnTo>
                    <a:pt x="375" y="284"/>
                  </a:lnTo>
                  <a:lnTo>
                    <a:pt x="376" y="283"/>
                  </a:lnTo>
                  <a:lnTo>
                    <a:pt x="379" y="280"/>
                  </a:lnTo>
                  <a:lnTo>
                    <a:pt x="380" y="278"/>
                  </a:lnTo>
                  <a:lnTo>
                    <a:pt x="381" y="274"/>
                  </a:lnTo>
                  <a:lnTo>
                    <a:pt x="379" y="270"/>
                  </a:lnTo>
                  <a:lnTo>
                    <a:pt x="376" y="266"/>
                  </a:lnTo>
                  <a:lnTo>
                    <a:pt x="371" y="262"/>
                  </a:lnTo>
                  <a:lnTo>
                    <a:pt x="369" y="259"/>
                  </a:lnTo>
                  <a:lnTo>
                    <a:pt x="367" y="252"/>
                  </a:lnTo>
                  <a:lnTo>
                    <a:pt x="367" y="241"/>
                  </a:lnTo>
                  <a:lnTo>
                    <a:pt x="366" y="223"/>
                  </a:lnTo>
                  <a:lnTo>
                    <a:pt x="365" y="220"/>
                  </a:lnTo>
                  <a:lnTo>
                    <a:pt x="362" y="216"/>
                  </a:lnTo>
                  <a:lnTo>
                    <a:pt x="360" y="212"/>
                  </a:lnTo>
                  <a:lnTo>
                    <a:pt x="357" y="212"/>
                  </a:lnTo>
                  <a:lnTo>
                    <a:pt x="356" y="212"/>
                  </a:lnTo>
                  <a:lnTo>
                    <a:pt x="355" y="211"/>
                  </a:lnTo>
                  <a:lnTo>
                    <a:pt x="352" y="206"/>
                  </a:lnTo>
                  <a:lnTo>
                    <a:pt x="350" y="199"/>
                  </a:lnTo>
                  <a:lnTo>
                    <a:pt x="346" y="196"/>
                  </a:lnTo>
                  <a:lnTo>
                    <a:pt x="345" y="192"/>
                  </a:lnTo>
                  <a:lnTo>
                    <a:pt x="344" y="188"/>
                  </a:lnTo>
                  <a:lnTo>
                    <a:pt x="342" y="183"/>
                  </a:lnTo>
                  <a:lnTo>
                    <a:pt x="341" y="179"/>
                  </a:lnTo>
                  <a:lnTo>
                    <a:pt x="336" y="173"/>
                  </a:lnTo>
                  <a:lnTo>
                    <a:pt x="331" y="167"/>
                  </a:lnTo>
                  <a:lnTo>
                    <a:pt x="327" y="162"/>
                  </a:lnTo>
                  <a:lnTo>
                    <a:pt x="325" y="158"/>
                  </a:lnTo>
                  <a:lnTo>
                    <a:pt x="322" y="157"/>
                  </a:lnTo>
                  <a:lnTo>
                    <a:pt x="321" y="158"/>
                  </a:lnTo>
                  <a:lnTo>
                    <a:pt x="320" y="159"/>
                  </a:lnTo>
                  <a:lnTo>
                    <a:pt x="318" y="160"/>
                  </a:lnTo>
                  <a:lnTo>
                    <a:pt x="315" y="162"/>
                  </a:lnTo>
                  <a:lnTo>
                    <a:pt x="307" y="162"/>
                  </a:lnTo>
                  <a:lnTo>
                    <a:pt x="306" y="162"/>
                  </a:lnTo>
                  <a:lnTo>
                    <a:pt x="304" y="159"/>
                  </a:lnTo>
                  <a:lnTo>
                    <a:pt x="303" y="154"/>
                  </a:lnTo>
                  <a:lnTo>
                    <a:pt x="301" y="143"/>
                  </a:lnTo>
                  <a:lnTo>
                    <a:pt x="301" y="141"/>
                  </a:lnTo>
                  <a:lnTo>
                    <a:pt x="298" y="140"/>
                  </a:lnTo>
                  <a:lnTo>
                    <a:pt x="293" y="138"/>
                  </a:lnTo>
                  <a:lnTo>
                    <a:pt x="287" y="135"/>
                  </a:lnTo>
                  <a:lnTo>
                    <a:pt x="284" y="134"/>
                  </a:lnTo>
                  <a:lnTo>
                    <a:pt x="283" y="133"/>
                  </a:lnTo>
                  <a:lnTo>
                    <a:pt x="279" y="130"/>
                  </a:lnTo>
                  <a:lnTo>
                    <a:pt x="275" y="130"/>
                  </a:lnTo>
                  <a:lnTo>
                    <a:pt x="270" y="129"/>
                  </a:lnTo>
                  <a:lnTo>
                    <a:pt x="268" y="128"/>
                  </a:lnTo>
                  <a:lnTo>
                    <a:pt x="265" y="126"/>
                  </a:lnTo>
                  <a:lnTo>
                    <a:pt x="262" y="124"/>
                  </a:lnTo>
                  <a:lnTo>
                    <a:pt x="258" y="124"/>
                  </a:lnTo>
                  <a:lnTo>
                    <a:pt x="255" y="124"/>
                  </a:lnTo>
                  <a:lnTo>
                    <a:pt x="254" y="130"/>
                  </a:lnTo>
                  <a:lnTo>
                    <a:pt x="254" y="144"/>
                  </a:lnTo>
                  <a:lnTo>
                    <a:pt x="254" y="159"/>
                  </a:lnTo>
                  <a:lnTo>
                    <a:pt x="253" y="172"/>
                  </a:lnTo>
                  <a:lnTo>
                    <a:pt x="250" y="178"/>
                  </a:lnTo>
                  <a:lnTo>
                    <a:pt x="247" y="184"/>
                  </a:lnTo>
                  <a:lnTo>
                    <a:pt x="243" y="188"/>
                  </a:lnTo>
                  <a:lnTo>
                    <a:pt x="239" y="189"/>
                  </a:lnTo>
                  <a:lnTo>
                    <a:pt x="238" y="191"/>
                  </a:lnTo>
                  <a:lnTo>
                    <a:pt x="238" y="193"/>
                  </a:lnTo>
                  <a:lnTo>
                    <a:pt x="239" y="196"/>
                  </a:lnTo>
                  <a:lnTo>
                    <a:pt x="240" y="196"/>
                  </a:lnTo>
                  <a:lnTo>
                    <a:pt x="240" y="197"/>
                  </a:lnTo>
                  <a:lnTo>
                    <a:pt x="240" y="198"/>
                  </a:lnTo>
                  <a:lnTo>
                    <a:pt x="238" y="202"/>
                  </a:lnTo>
                  <a:lnTo>
                    <a:pt x="235" y="208"/>
                  </a:lnTo>
                  <a:lnTo>
                    <a:pt x="233" y="215"/>
                  </a:lnTo>
                  <a:lnTo>
                    <a:pt x="233" y="217"/>
                  </a:lnTo>
                  <a:lnTo>
                    <a:pt x="231" y="217"/>
                  </a:lnTo>
                  <a:lnTo>
                    <a:pt x="230" y="217"/>
                  </a:lnTo>
                  <a:lnTo>
                    <a:pt x="229" y="216"/>
                  </a:lnTo>
                  <a:lnTo>
                    <a:pt x="225" y="212"/>
                  </a:lnTo>
                  <a:lnTo>
                    <a:pt x="224" y="207"/>
                  </a:lnTo>
                  <a:lnTo>
                    <a:pt x="221" y="202"/>
                  </a:lnTo>
                  <a:lnTo>
                    <a:pt x="219" y="197"/>
                  </a:lnTo>
                  <a:lnTo>
                    <a:pt x="215" y="194"/>
                  </a:lnTo>
                  <a:lnTo>
                    <a:pt x="214" y="193"/>
                  </a:lnTo>
                  <a:lnTo>
                    <a:pt x="211" y="194"/>
                  </a:lnTo>
                  <a:lnTo>
                    <a:pt x="209" y="193"/>
                  </a:lnTo>
                  <a:lnTo>
                    <a:pt x="206" y="192"/>
                  </a:lnTo>
                  <a:lnTo>
                    <a:pt x="205" y="192"/>
                  </a:lnTo>
                  <a:lnTo>
                    <a:pt x="201" y="192"/>
                  </a:lnTo>
                  <a:lnTo>
                    <a:pt x="195" y="188"/>
                  </a:lnTo>
                  <a:lnTo>
                    <a:pt x="182" y="181"/>
                  </a:lnTo>
                  <a:lnTo>
                    <a:pt x="180" y="179"/>
                  </a:lnTo>
                  <a:lnTo>
                    <a:pt x="178" y="177"/>
                  </a:lnTo>
                  <a:lnTo>
                    <a:pt x="175" y="169"/>
                  </a:lnTo>
                  <a:lnTo>
                    <a:pt x="172" y="163"/>
                  </a:lnTo>
                  <a:lnTo>
                    <a:pt x="170" y="159"/>
                  </a:lnTo>
                  <a:lnTo>
                    <a:pt x="168" y="158"/>
                  </a:lnTo>
                  <a:lnTo>
                    <a:pt x="168" y="157"/>
                  </a:lnTo>
                  <a:lnTo>
                    <a:pt x="170" y="153"/>
                  </a:lnTo>
                  <a:lnTo>
                    <a:pt x="171" y="149"/>
                  </a:lnTo>
                  <a:lnTo>
                    <a:pt x="176" y="144"/>
                  </a:lnTo>
                  <a:lnTo>
                    <a:pt x="184" y="135"/>
                  </a:lnTo>
                  <a:lnTo>
                    <a:pt x="194" y="124"/>
                  </a:lnTo>
                  <a:lnTo>
                    <a:pt x="200" y="116"/>
                  </a:lnTo>
                  <a:lnTo>
                    <a:pt x="205" y="113"/>
                  </a:lnTo>
                  <a:lnTo>
                    <a:pt x="207" y="109"/>
                  </a:lnTo>
                  <a:lnTo>
                    <a:pt x="210" y="105"/>
                  </a:lnTo>
                  <a:lnTo>
                    <a:pt x="212" y="100"/>
                  </a:lnTo>
                  <a:lnTo>
                    <a:pt x="212" y="97"/>
                  </a:lnTo>
                  <a:lnTo>
                    <a:pt x="215" y="96"/>
                  </a:lnTo>
                  <a:lnTo>
                    <a:pt x="223" y="92"/>
                  </a:lnTo>
                  <a:lnTo>
                    <a:pt x="239" y="87"/>
                  </a:lnTo>
                  <a:lnTo>
                    <a:pt x="241" y="86"/>
                  </a:lnTo>
                  <a:lnTo>
                    <a:pt x="243" y="84"/>
                  </a:lnTo>
                  <a:lnTo>
                    <a:pt x="247" y="77"/>
                  </a:lnTo>
                  <a:lnTo>
                    <a:pt x="249" y="70"/>
                  </a:lnTo>
                  <a:lnTo>
                    <a:pt x="250" y="65"/>
                  </a:lnTo>
                  <a:lnTo>
                    <a:pt x="250" y="61"/>
                  </a:lnTo>
                  <a:lnTo>
                    <a:pt x="249" y="56"/>
                  </a:lnTo>
                  <a:lnTo>
                    <a:pt x="247" y="52"/>
                  </a:lnTo>
                  <a:lnTo>
                    <a:pt x="244" y="50"/>
                  </a:lnTo>
                  <a:lnTo>
                    <a:pt x="248" y="48"/>
                  </a:lnTo>
                  <a:lnTo>
                    <a:pt x="253" y="50"/>
                  </a:lnTo>
                  <a:lnTo>
                    <a:pt x="257" y="50"/>
                  </a:lnTo>
                  <a:lnTo>
                    <a:pt x="260" y="51"/>
                  </a:lnTo>
                  <a:lnTo>
                    <a:pt x="265" y="50"/>
                  </a:lnTo>
                  <a:lnTo>
                    <a:pt x="270" y="48"/>
                  </a:lnTo>
                  <a:lnTo>
                    <a:pt x="275" y="50"/>
                  </a:lnTo>
                  <a:lnTo>
                    <a:pt x="294" y="61"/>
                  </a:lnTo>
                  <a:lnTo>
                    <a:pt x="293" y="72"/>
                  </a:lnTo>
                  <a:lnTo>
                    <a:pt x="291" y="92"/>
                  </a:lnTo>
                  <a:lnTo>
                    <a:pt x="286" y="96"/>
                  </a:lnTo>
                  <a:lnTo>
                    <a:pt x="281" y="99"/>
                  </a:lnTo>
                  <a:lnTo>
                    <a:pt x="274" y="105"/>
                  </a:lnTo>
                  <a:lnTo>
                    <a:pt x="273" y="107"/>
                  </a:lnTo>
                  <a:lnTo>
                    <a:pt x="273" y="110"/>
                  </a:lnTo>
                  <a:lnTo>
                    <a:pt x="273" y="111"/>
                  </a:lnTo>
                  <a:lnTo>
                    <a:pt x="275" y="113"/>
                  </a:lnTo>
                  <a:lnTo>
                    <a:pt x="283" y="114"/>
                  </a:lnTo>
                  <a:lnTo>
                    <a:pt x="294" y="119"/>
                  </a:lnTo>
                  <a:lnTo>
                    <a:pt x="307" y="124"/>
                  </a:lnTo>
                  <a:lnTo>
                    <a:pt x="316" y="129"/>
                  </a:lnTo>
                  <a:lnTo>
                    <a:pt x="318" y="130"/>
                  </a:lnTo>
                  <a:lnTo>
                    <a:pt x="321" y="130"/>
                  </a:lnTo>
                  <a:lnTo>
                    <a:pt x="322" y="129"/>
                  </a:lnTo>
                  <a:lnTo>
                    <a:pt x="325" y="126"/>
                  </a:lnTo>
                  <a:lnTo>
                    <a:pt x="328" y="116"/>
                  </a:lnTo>
                  <a:lnTo>
                    <a:pt x="330" y="113"/>
                  </a:lnTo>
                  <a:lnTo>
                    <a:pt x="330" y="106"/>
                  </a:lnTo>
                  <a:lnTo>
                    <a:pt x="328" y="100"/>
                  </a:lnTo>
                  <a:lnTo>
                    <a:pt x="328" y="97"/>
                  </a:lnTo>
                  <a:lnTo>
                    <a:pt x="327" y="96"/>
                  </a:lnTo>
                  <a:lnTo>
                    <a:pt x="328" y="95"/>
                  </a:lnTo>
                  <a:lnTo>
                    <a:pt x="332" y="95"/>
                  </a:lnTo>
                  <a:lnTo>
                    <a:pt x="336" y="96"/>
                  </a:lnTo>
                  <a:lnTo>
                    <a:pt x="340" y="97"/>
                  </a:lnTo>
                  <a:lnTo>
                    <a:pt x="342" y="99"/>
                  </a:lnTo>
                  <a:lnTo>
                    <a:pt x="345" y="97"/>
                  </a:lnTo>
                  <a:lnTo>
                    <a:pt x="349" y="94"/>
                  </a:lnTo>
                  <a:lnTo>
                    <a:pt x="350" y="91"/>
                  </a:lnTo>
                  <a:lnTo>
                    <a:pt x="351" y="87"/>
                  </a:lnTo>
                  <a:lnTo>
                    <a:pt x="354" y="80"/>
                  </a:lnTo>
                  <a:lnTo>
                    <a:pt x="354" y="77"/>
                  </a:lnTo>
                  <a:lnTo>
                    <a:pt x="351" y="76"/>
                  </a:lnTo>
                  <a:lnTo>
                    <a:pt x="350" y="75"/>
                  </a:lnTo>
                  <a:lnTo>
                    <a:pt x="349" y="72"/>
                  </a:lnTo>
                  <a:lnTo>
                    <a:pt x="346" y="70"/>
                  </a:lnTo>
                  <a:lnTo>
                    <a:pt x="341" y="67"/>
                  </a:lnTo>
                  <a:lnTo>
                    <a:pt x="332" y="62"/>
                  </a:lnTo>
                  <a:lnTo>
                    <a:pt x="330" y="60"/>
                  </a:lnTo>
                  <a:lnTo>
                    <a:pt x="328" y="56"/>
                  </a:lnTo>
                  <a:lnTo>
                    <a:pt x="328" y="52"/>
                  </a:lnTo>
                  <a:lnTo>
                    <a:pt x="328" y="51"/>
                  </a:lnTo>
                  <a:lnTo>
                    <a:pt x="330" y="48"/>
                  </a:lnTo>
                  <a:lnTo>
                    <a:pt x="328" y="43"/>
                  </a:lnTo>
                  <a:lnTo>
                    <a:pt x="326" y="34"/>
                  </a:lnTo>
                  <a:lnTo>
                    <a:pt x="322" y="32"/>
                  </a:lnTo>
                  <a:lnTo>
                    <a:pt x="317" y="29"/>
                  </a:lnTo>
                  <a:lnTo>
                    <a:pt x="307" y="28"/>
                  </a:lnTo>
                  <a:lnTo>
                    <a:pt x="303" y="27"/>
                  </a:lnTo>
                  <a:lnTo>
                    <a:pt x="301" y="23"/>
                  </a:lnTo>
                  <a:lnTo>
                    <a:pt x="298" y="19"/>
                  </a:lnTo>
                  <a:lnTo>
                    <a:pt x="296" y="17"/>
                  </a:lnTo>
                  <a:lnTo>
                    <a:pt x="284" y="14"/>
                  </a:lnTo>
                  <a:lnTo>
                    <a:pt x="277" y="14"/>
                  </a:lnTo>
                  <a:lnTo>
                    <a:pt x="273" y="14"/>
                  </a:lnTo>
                  <a:lnTo>
                    <a:pt x="270" y="14"/>
                  </a:lnTo>
                  <a:lnTo>
                    <a:pt x="269" y="13"/>
                  </a:lnTo>
                  <a:lnTo>
                    <a:pt x="264" y="10"/>
                  </a:lnTo>
                  <a:lnTo>
                    <a:pt x="259" y="7"/>
                  </a:lnTo>
                  <a:lnTo>
                    <a:pt x="257" y="7"/>
                  </a:lnTo>
                  <a:lnTo>
                    <a:pt x="254" y="7"/>
                  </a:lnTo>
                  <a:lnTo>
                    <a:pt x="252" y="8"/>
                  </a:lnTo>
                  <a:lnTo>
                    <a:pt x="249" y="8"/>
                  </a:lnTo>
                  <a:lnTo>
                    <a:pt x="244" y="5"/>
                  </a:lnTo>
                  <a:lnTo>
                    <a:pt x="238" y="0"/>
                  </a:lnTo>
                  <a:lnTo>
                    <a:pt x="235" y="0"/>
                  </a:lnTo>
                  <a:lnTo>
                    <a:pt x="233" y="3"/>
                  </a:lnTo>
                  <a:lnTo>
                    <a:pt x="226" y="9"/>
                  </a:lnTo>
                  <a:lnTo>
                    <a:pt x="220" y="19"/>
                  </a:lnTo>
                  <a:lnTo>
                    <a:pt x="219" y="23"/>
                  </a:lnTo>
                  <a:lnTo>
                    <a:pt x="218" y="28"/>
                  </a:lnTo>
                  <a:lnTo>
                    <a:pt x="219" y="37"/>
                  </a:lnTo>
                  <a:lnTo>
                    <a:pt x="221" y="44"/>
                  </a:lnTo>
                  <a:lnTo>
                    <a:pt x="224" y="51"/>
                  </a:lnTo>
                  <a:lnTo>
                    <a:pt x="226" y="52"/>
                  </a:lnTo>
                  <a:lnTo>
                    <a:pt x="228" y="53"/>
                  </a:lnTo>
                  <a:lnTo>
                    <a:pt x="228" y="55"/>
                  </a:lnTo>
                  <a:lnTo>
                    <a:pt x="228" y="58"/>
                  </a:lnTo>
                  <a:lnTo>
                    <a:pt x="225" y="63"/>
                  </a:lnTo>
                  <a:lnTo>
                    <a:pt x="224" y="67"/>
                  </a:lnTo>
                  <a:lnTo>
                    <a:pt x="223" y="67"/>
                  </a:lnTo>
                  <a:lnTo>
                    <a:pt x="221" y="67"/>
                  </a:lnTo>
                  <a:lnTo>
                    <a:pt x="218" y="66"/>
                  </a:lnTo>
                  <a:lnTo>
                    <a:pt x="216" y="63"/>
                  </a:lnTo>
                  <a:lnTo>
                    <a:pt x="216" y="62"/>
                  </a:lnTo>
                  <a:lnTo>
                    <a:pt x="216" y="61"/>
                  </a:lnTo>
                  <a:lnTo>
                    <a:pt x="218" y="60"/>
                  </a:lnTo>
                  <a:lnTo>
                    <a:pt x="216" y="57"/>
                  </a:lnTo>
                  <a:lnTo>
                    <a:pt x="214" y="52"/>
                  </a:lnTo>
                  <a:lnTo>
                    <a:pt x="206" y="41"/>
                  </a:lnTo>
                  <a:lnTo>
                    <a:pt x="204" y="38"/>
                  </a:lnTo>
                  <a:lnTo>
                    <a:pt x="200" y="36"/>
                  </a:lnTo>
                  <a:lnTo>
                    <a:pt x="190" y="31"/>
                  </a:lnTo>
                  <a:lnTo>
                    <a:pt x="180" y="42"/>
                  </a:lnTo>
                  <a:lnTo>
                    <a:pt x="182" y="50"/>
                  </a:lnTo>
                  <a:lnTo>
                    <a:pt x="182" y="53"/>
                  </a:lnTo>
                  <a:lnTo>
                    <a:pt x="181" y="56"/>
                  </a:lnTo>
                  <a:lnTo>
                    <a:pt x="180" y="61"/>
                  </a:lnTo>
                  <a:lnTo>
                    <a:pt x="176" y="63"/>
                  </a:lnTo>
                  <a:lnTo>
                    <a:pt x="173" y="63"/>
                  </a:lnTo>
                  <a:lnTo>
                    <a:pt x="172" y="62"/>
                  </a:lnTo>
                  <a:lnTo>
                    <a:pt x="171" y="60"/>
                  </a:lnTo>
                  <a:lnTo>
                    <a:pt x="166" y="58"/>
                  </a:lnTo>
                  <a:lnTo>
                    <a:pt x="150" y="80"/>
                  </a:lnTo>
                  <a:lnTo>
                    <a:pt x="133" y="100"/>
                  </a:lnTo>
                  <a:lnTo>
                    <a:pt x="118" y="121"/>
                  </a:lnTo>
                  <a:lnTo>
                    <a:pt x="104" y="144"/>
                  </a:lnTo>
                  <a:lnTo>
                    <a:pt x="90" y="167"/>
                  </a:lnTo>
                  <a:lnTo>
                    <a:pt x="78" y="191"/>
                  </a:lnTo>
                  <a:lnTo>
                    <a:pt x="66" y="213"/>
                  </a:lnTo>
                  <a:lnTo>
                    <a:pt x="55" y="238"/>
                  </a:lnTo>
                  <a:lnTo>
                    <a:pt x="45" y="262"/>
                  </a:lnTo>
                  <a:lnTo>
                    <a:pt x="36" y="288"/>
                  </a:lnTo>
                  <a:lnTo>
                    <a:pt x="27" y="313"/>
                  </a:lnTo>
                  <a:lnTo>
                    <a:pt x="20" y="339"/>
                  </a:lnTo>
                  <a:lnTo>
                    <a:pt x="13" y="366"/>
                  </a:lnTo>
                  <a:lnTo>
                    <a:pt x="7" y="392"/>
                  </a:lnTo>
                  <a:lnTo>
                    <a:pt x="2" y="419"/>
                  </a:lnTo>
                  <a:lnTo>
                    <a:pt x="0" y="446"/>
                  </a:lnTo>
                  <a:lnTo>
                    <a:pt x="5" y="453"/>
                  </a:lnTo>
                  <a:lnTo>
                    <a:pt x="7" y="459"/>
                  </a:lnTo>
                  <a:lnTo>
                    <a:pt x="11" y="463"/>
                  </a:lnTo>
                  <a:lnTo>
                    <a:pt x="16" y="467"/>
                  </a:lnTo>
                  <a:lnTo>
                    <a:pt x="24" y="470"/>
                  </a:lnTo>
                  <a:lnTo>
                    <a:pt x="25" y="469"/>
                  </a:lnTo>
                  <a:lnTo>
                    <a:pt x="25" y="464"/>
                  </a:lnTo>
                  <a:lnTo>
                    <a:pt x="25" y="459"/>
                  </a:lnTo>
                  <a:lnTo>
                    <a:pt x="25" y="454"/>
                  </a:lnTo>
                  <a:lnTo>
                    <a:pt x="25" y="453"/>
                  </a:lnTo>
                  <a:lnTo>
                    <a:pt x="25" y="450"/>
                  </a:lnTo>
                  <a:lnTo>
                    <a:pt x="26" y="450"/>
                  </a:lnTo>
                  <a:lnTo>
                    <a:pt x="27" y="451"/>
                  </a:lnTo>
                  <a:lnTo>
                    <a:pt x="29" y="455"/>
                  </a:lnTo>
                  <a:lnTo>
                    <a:pt x="32" y="460"/>
                  </a:lnTo>
                  <a:lnTo>
                    <a:pt x="41" y="470"/>
                  </a:lnTo>
                  <a:lnTo>
                    <a:pt x="44" y="478"/>
                  </a:lnTo>
                  <a:lnTo>
                    <a:pt x="46" y="489"/>
                  </a:lnTo>
                  <a:lnTo>
                    <a:pt x="49" y="501"/>
                  </a:lnTo>
                  <a:lnTo>
                    <a:pt x="53" y="509"/>
                  </a:lnTo>
                  <a:lnTo>
                    <a:pt x="55" y="512"/>
                  </a:lnTo>
                  <a:lnTo>
                    <a:pt x="59" y="514"/>
                  </a:lnTo>
                  <a:lnTo>
                    <a:pt x="73" y="521"/>
                  </a:lnTo>
                  <a:lnTo>
                    <a:pt x="88" y="527"/>
                  </a:lnTo>
                  <a:lnTo>
                    <a:pt x="98" y="530"/>
                  </a:lnTo>
                  <a:lnTo>
                    <a:pt x="107" y="533"/>
                  </a:lnTo>
                  <a:lnTo>
                    <a:pt x="114" y="538"/>
                  </a:lnTo>
                  <a:lnTo>
                    <a:pt x="121" y="543"/>
                  </a:lnTo>
                  <a:lnTo>
                    <a:pt x="124" y="547"/>
                  </a:lnTo>
                  <a:lnTo>
                    <a:pt x="128" y="550"/>
                  </a:lnTo>
                  <a:lnTo>
                    <a:pt x="133" y="551"/>
                  </a:lnTo>
                  <a:lnTo>
                    <a:pt x="143" y="553"/>
                  </a:lnTo>
                  <a:lnTo>
                    <a:pt x="146" y="556"/>
                  </a:lnTo>
                  <a:lnTo>
                    <a:pt x="150" y="560"/>
                  </a:lnTo>
                  <a:lnTo>
                    <a:pt x="156" y="566"/>
                  </a:lnTo>
                  <a:lnTo>
                    <a:pt x="158" y="569"/>
                  </a:lnTo>
                  <a:lnTo>
                    <a:pt x="160" y="571"/>
                  </a:lnTo>
                  <a:lnTo>
                    <a:pt x="162" y="576"/>
                  </a:lnTo>
                  <a:lnTo>
                    <a:pt x="165" y="577"/>
                  </a:lnTo>
                  <a:lnTo>
                    <a:pt x="171" y="581"/>
                  </a:lnTo>
                  <a:lnTo>
                    <a:pt x="178" y="585"/>
                  </a:lnTo>
                  <a:lnTo>
                    <a:pt x="185" y="589"/>
                  </a:lnTo>
                  <a:lnTo>
                    <a:pt x="189" y="591"/>
                  </a:lnTo>
                  <a:lnTo>
                    <a:pt x="192" y="593"/>
                  </a:lnTo>
                  <a:lnTo>
                    <a:pt x="196" y="593"/>
                  </a:lnTo>
                  <a:lnTo>
                    <a:pt x="197" y="591"/>
                  </a:lnTo>
                  <a:lnTo>
                    <a:pt x="199" y="590"/>
                  </a:lnTo>
                  <a:lnTo>
                    <a:pt x="199" y="591"/>
                  </a:lnTo>
                  <a:lnTo>
                    <a:pt x="201" y="595"/>
                  </a:lnTo>
                  <a:lnTo>
                    <a:pt x="205" y="605"/>
                  </a:lnTo>
                  <a:lnTo>
                    <a:pt x="206" y="609"/>
                  </a:lnTo>
                  <a:lnTo>
                    <a:pt x="206" y="614"/>
                  </a:lnTo>
                  <a:lnTo>
                    <a:pt x="206" y="618"/>
                  </a:lnTo>
                  <a:lnTo>
                    <a:pt x="205" y="620"/>
                  </a:lnTo>
                  <a:lnTo>
                    <a:pt x="202" y="632"/>
                  </a:lnTo>
                  <a:lnTo>
                    <a:pt x="201" y="639"/>
                  </a:lnTo>
                  <a:lnTo>
                    <a:pt x="199" y="644"/>
                  </a:lnTo>
                  <a:lnTo>
                    <a:pt x="196" y="650"/>
                  </a:lnTo>
                  <a:lnTo>
                    <a:pt x="192" y="662"/>
                  </a:lnTo>
                  <a:lnTo>
                    <a:pt x="190" y="673"/>
                  </a:lnTo>
                  <a:lnTo>
                    <a:pt x="190" y="679"/>
                  </a:lnTo>
                  <a:lnTo>
                    <a:pt x="192" y="684"/>
                  </a:lnTo>
                  <a:lnTo>
                    <a:pt x="196" y="691"/>
                  </a:lnTo>
                  <a:lnTo>
                    <a:pt x="200" y="696"/>
                  </a:lnTo>
                  <a:lnTo>
                    <a:pt x="204" y="698"/>
                  </a:lnTo>
                  <a:lnTo>
                    <a:pt x="206" y="700"/>
                  </a:lnTo>
                  <a:lnTo>
                    <a:pt x="206" y="702"/>
                  </a:lnTo>
                  <a:lnTo>
                    <a:pt x="205" y="705"/>
                  </a:lnTo>
                  <a:lnTo>
                    <a:pt x="204" y="706"/>
                  </a:lnTo>
                  <a:lnTo>
                    <a:pt x="202" y="707"/>
                  </a:lnTo>
                  <a:lnTo>
                    <a:pt x="201" y="710"/>
                  </a:lnTo>
                  <a:lnTo>
                    <a:pt x="202" y="720"/>
                  </a:lnTo>
                  <a:lnTo>
                    <a:pt x="205" y="730"/>
                  </a:lnTo>
                  <a:lnTo>
                    <a:pt x="206" y="734"/>
                  </a:lnTo>
                  <a:lnTo>
                    <a:pt x="209" y="736"/>
                  </a:lnTo>
                  <a:lnTo>
                    <a:pt x="214" y="740"/>
                  </a:lnTo>
                  <a:lnTo>
                    <a:pt x="218" y="745"/>
                  </a:lnTo>
                  <a:lnTo>
                    <a:pt x="220" y="750"/>
                  </a:lnTo>
                  <a:lnTo>
                    <a:pt x="220" y="752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4" name="Rectangle 126"/>
            <p:cNvSpPr>
              <a:spLocks noChangeArrowheads="1"/>
            </p:cNvSpPr>
            <p:nvPr/>
          </p:nvSpPr>
          <p:spPr bwMode="auto">
            <a:xfrm>
              <a:off x="508000" y="4338638"/>
              <a:ext cx="1588" cy="1588"/>
            </a:xfrm>
            <a:prstGeom prst="rect">
              <a:avLst/>
            </a:pr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275" name="Freeform 127"/>
            <p:cNvSpPr>
              <a:spLocks/>
            </p:cNvSpPr>
            <p:nvPr/>
          </p:nvSpPr>
          <p:spPr bwMode="auto">
            <a:xfrm>
              <a:off x="384175" y="3681413"/>
              <a:ext cx="241300" cy="168275"/>
            </a:xfrm>
            <a:custGeom>
              <a:avLst/>
              <a:gdLst>
                <a:gd name="T0" fmla="*/ 44450 w 152"/>
                <a:gd name="T1" fmla="*/ 161925 h 106"/>
                <a:gd name="T2" fmla="*/ 44450 w 152"/>
                <a:gd name="T3" fmla="*/ 161925 h 106"/>
                <a:gd name="T4" fmla="*/ 68263 w 152"/>
                <a:gd name="T5" fmla="*/ 158750 h 106"/>
                <a:gd name="T6" fmla="*/ 77788 w 152"/>
                <a:gd name="T7" fmla="*/ 153988 h 106"/>
                <a:gd name="T8" fmla="*/ 84138 w 152"/>
                <a:gd name="T9" fmla="*/ 152400 h 106"/>
                <a:gd name="T10" fmla="*/ 84138 w 152"/>
                <a:gd name="T11" fmla="*/ 152400 h 106"/>
                <a:gd name="T12" fmla="*/ 84138 w 152"/>
                <a:gd name="T13" fmla="*/ 144463 h 106"/>
                <a:gd name="T14" fmla="*/ 84138 w 152"/>
                <a:gd name="T15" fmla="*/ 139700 h 106"/>
                <a:gd name="T16" fmla="*/ 82550 w 152"/>
                <a:gd name="T17" fmla="*/ 136525 h 106"/>
                <a:gd name="T18" fmla="*/ 82550 w 152"/>
                <a:gd name="T19" fmla="*/ 136525 h 106"/>
                <a:gd name="T20" fmla="*/ 87313 w 152"/>
                <a:gd name="T21" fmla="*/ 136525 h 106"/>
                <a:gd name="T22" fmla="*/ 87313 w 152"/>
                <a:gd name="T23" fmla="*/ 136525 h 106"/>
                <a:gd name="T24" fmla="*/ 92075 w 152"/>
                <a:gd name="T25" fmla="*/ 133350 h 106"/>
                <a:gd name="T26" fmla="*/ 93663 w 152"/>
                <a:gd name="T27" fmla="*/ 131763 h 106"/>
                <a:gd name="T28" fmla="*/ 98425 w 152"/>
                <a:gd name="T29" fmla="*/ 120650 h 106"/>
                <a:gd name="T30" fmla="*/ 103188 w 152"/>
                <a:gd name="T31" fmla="*/ 107950 h 106"/>
                <a:gd name="T32" fmla="*/ 107950 w 152"/>
                <a:gd name="T33" fmla="*/ 100013 h 106"/>
                <a:gd name="T34" fmla="*/ 107950 w 152"/>
                <a:gd name="T35" fmla="*/ 100013 h 106"/>
                <a:gd name="T36" fmla="*/ 117475 w 152"/>
                <a:gd name="T37" fmla="*/ 93663 h 106"/>
                <a:gd name="T38" fmla="*/ 130175 w 152"/>
                <a:gd name="T39" fmla="*/ 87313 h 106"/>
                <a:gd name="T40" fmla="*/ 153988 w 152"/>
                <a:gd name="T41" fmla="*/ 77788 h 106"/>
                <a:gd name="T42" fmla="*/ 153988 w 152"/>
                <a:gd name="T43" fmla="*/ 77788 h 106"/>
                <a:gd name="T44" fmla="*/ 169863 w 152"/>
                <a:gd name="T45" fmla="*/ 66675 h 106"/>
                <a:gd name="T46" fmla="*/ 177800 w 152"/>
                <a:gd name="T47" fmla="*/ 60325 h 106"/>
                <a:gd name="T48" fmla="*/ 185738 w 152"/>
                <a:gd name="T49" fmla="*/ 55563 h 106"/>
                <a:gd name="T50" fmla="*/ 185738 w 152"/>
                <a:gd name="T51" fmla="*/ 55563 h 106"/>
                <a:gd name="T52" fmla="*/ 190500 w 152"/>
                <a:gd name="T53" fmla="*/ 52388 h 106"/>
                <a:gd name="T54" fmla="*/ 195263 w 152"/>
                <a:gd name="T55" fmla="*/ 46038 h 106"/>
                <a:gd name="T56" fmla="*/ 198438 w 152"/>
                <a:gd name="T57" fmla="*/ 39688 h 106"/>
                <a:gd name="T58" fmla="*/ 200025 w 152"/>
                <a:gd name="T59" fmla="*/ 36513 h 106"/>
                <a:gd name="T60" fmla="*/ 200025 w 152"/>
                <a:gd name="T61" fmla="*/ 36513 h 106"/>
                <a:gd name="T62" fmla="*/ 201613 w 152"/>
                <a:gd name="T63" fmla="*/ 31750 h 106"/>
                <a:gd name="T64" fmla="*/ 211138 w 152"/>
                <a:gd name="T65" fmla="*/ 25400 h 106"/>
                <a:gd name="T66" fmla="*/ 230188 w 152"/>
                <a:gd name="T67" fmla="*/ 14288 h 106"/>
                <a:gd name="T68" fmla="*/ 230188 w 152"/>
                <a:gd name="T69" fmla="*/ 14288 h 106"/>
                <a:gd name="T70" fmla="*/ 236538 w 152"/>
                <a:gd name="T71" fmla="*/ 9525 h 106"/>
                <a:gd name="T72" fmla="*/ 239713 w 152"/>
                <a:gd name="T73" fmla="*/ 6350 h 106"/>
                <a:gd name="T74" fmla="*/ 241300 w 152"/>
                <a:gd name="T75" fmla="*/ 1588 h 106"/>
                <a:gd name="T76" fmla="*/ 239713 w 152"/>
                <a:gd name="T77" fmla="*/ 0 h 106"/>
                <a:gd name="T78" fmla="*/ 239713 w 152"/>
                <a:gd name="T79" fmla="*/ 0 h 106"/>
                <a:gd name="T80" fmla="*/ 207963 w 152"/>
                <a:gd name="T81" fmla="*/ 15875 h 106"/>
                <a:gd name="T82" fmla="*/ 144463 w 152"/>
                <a:gd name="T83" fmla="*/ 52388 h 106"/>
                <a:gd name="T84" fmla="*/ 144463 w 152"/>
                <a:gd name="T85" fmla="*/ 52388 h 106"/>
                <a:gd name="T86" fmla="*/ 106363 w 152"/>
                <a:gd name="T87" fmla="*/ 77788 h 106"/>
                <a:gd name="T88" fmla="*/ 69850 w 152"/>
                <a:gd name="T89" fmla="*/ 106363 h 106"/>
                <a:gd name="T90" fmla="*/ 33338 w 152"/>
                <a:gd name="T91" fmla="*/ 136525 h 106"/>
                <a:gd name="T92" fmla="*/ 0 w 152"/>
                <a:gd name="T93" fmla="*/ 168275 h 106"/>
                <a:gd name="T94" fmla="*/ 0 w 152"/>
                <a:gd name="T95" fmla="*/ 168275 h 106"/>
                <a:gd name="T96" fmla="*/ 44450 w 152"/>
                <a:gd name="T97" fmla="*/ 161925 h 106"/>
                <a:gd name="T98" fmla="*/ 44450 w 152"/>
                <a:gd name="T99" fmla="*/ 161925 h 1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2" h="106">
                  <a:moveTo>
                    <a:pt x="28" y="102"/>
                  </a:moveTo>
                  <a:lnTo>
                    <a:pt x="28" y="102"/>
                  </a:lnTo>
                  <a:lnTo>
                    <a:pt x="43" y="100"/>
                  </a:lnTo>
                  <a:lnTo>
                    <a:pt x="49" y="97"/>
                  </a:lnTo>
                  <a:lnTo>
                    <a:pt x="53" y="96"/>
                  </a:lnTo>
                  <a:lnTo>
                    <a:pt x="53" y="91"/>
                  </a:lnTo>
                  <a:lnTo>
                    <a:pt x="53" y="88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8" y="84"/>
                  </a:lnTo>
                  <a:lnTo>
                    <a:pt x="59" y="83"/>
                  </a:lnTo>
                  <a:lnTo>
                    <a:pt x="62" y="76"/>
                  </a:lnTo>
                  <a:lnTo>
                    <a:pt x="65" y="68"/>
                  </a:lnTo>
                  <a:lnTo>
                    <a:pt x="68" y="63"/>
                  </a:lnTo>
                  <a:lnTo>
                    <a:pt x="74" y="59"/>
                  </a:lnTo>
                  <a:lnTo>
                    <a:pt x="82" y="55"/>
                  </a:lnTo>
                  <a:lnTo>
                    <a:pt x="97" y="49"/>
                  </a:lnTo>
                  <a:lnTo>
                    <a:pt x="107" y="42"/>
                  </a:lnTo>
                  <a:lnTo>
                    <a:pt x="112" y="38"/>
                  </a:lnTo>
                  <a:lnTo>
                    <a:pt x="117" y="35"/>
                  </a:lnTo>
                  <a:lnTo>
                    <a:pt x="120" y="33"/>
                  </a:lnTo>
                  <a:lnTo>
                    <a:pt x="123" y="29"/>
                  </a:lnTo>
                  <a:lnTo>
                    <a:pt x="125" y="25"/>
                  </a:lnTo>
                  <a:lnTo>
                    <a:pt x="126" y="23"/>
                  </a:lnTo>
                  <a:lnTo>
                    <a:pt x="127" y="20"/>
                  </a:lnTo>
                  <a:lnTo>
                    <a:pt x="133" y="16"/>
                  </a:lnTo>
                  <a:lnTo>
                    <a:pt x="145" y="9"/>
                  </a:lnTo>
                  <a:lnTo>
                    <a:pt x="149" y="6"/>
                  </a:lnTo>
                  <a:lnTo>
                    <a:pt x="151" y="4"/>
                  </a:lnTo>
                  <a:lnTo>
                    <a:pt x="152" y="1"/>
                  </a:lnTo>
                  <a:lnTo>
                    <a:pt x="151" y="0"/>
                  </a:lnTo>
                  <a:lnTo>
                    <a:pt x="131" y="10"/>
                  </a:lnTo>
                  <a:lnTo>
                    <a:pt x="91" y="33"/>
                  </a:lnTo>
                  <a:lnTo>
                    <a:pt x="67" y="49"/>
                  </a:lnTo>
                  <a:lnTo>
                    <a:pt x="44" y="67"/>
                  </a:lnTo>
                  <a:lnTo>
                    <a:pt x="21" y="86"/>
                  </a:lnTo>
                  <a:lnTo>
                    <a:pt x="0" y="106"/>
                  </a:lnTo>
                  <a:lnTo>
                    <a:pt x="28" y="102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6" name="Freeform 128"/>
            <p:cNvSpPr>
              <a:spLocks/>
            </p:cNvSpPr>
            <p:nvPr/>
          </p:nvSpPr>
          <p:spPr bwMode="auto">
            <a:xfrm>
              <a:off x="876300" y="3790950"/>
              <a:ext cx="1420813" cy="1520825"/>
            </a:xfrm>
            <a:custGeom>
              <a:avLst/>
              <a:gdLst>
                <a:gd name="T0" fmla="*/ 492125 w 895"/>
                <a:gd name="T1" fmla="*/ 1390650 h 958"/>
                <a:gd name="T2" fmla="*/ 558800 w 895"/>
                <a:gd name="T3" fmla="*/ 1136650 h 958"/>
                <a:gd name="T4" fmla="*/ 627063 w 895"/>
                <a:gd name="T5" fmla="*/ 955675 h 958"/>
                <a:gd name="T6" fmla="*/ 546100 w 895"/>
                <a:gd name="T7" fmla="*/ 893763 h 958"/>
                <a:gd name="T8" fmla="*/ 514350 w 895"/>
                <a:gd name="T9" fmla="*/ 812800 h 958"/>
                <a:gd name="T10" fmla="*/ 676275 w 895"/>
                <a:gd name="T11" fmla="*/ 912813 h 958"/>
                <a:gd name="T12" fmla="*/ 717550 w 895"/>
                <a:gd name="T13" fmla="*/ 812800 h 958"/>
                <a:gd name="T14" fmla="*/ 642938 w 895"/>
                <a:gd name="T15" fmla="*/ 754063 h 958"/>
                <a:gd name="T16" fmla="*/ 750888 w 895"/>
                <a:gd name="T17" fmla="*/ 811213 h 958"/>
                <a:gd name="T18" fmla="*/ 825500 w 895"/>
                <a:gd name="T19" fmla="*/ 846138 h 958"/>
                <a:gd name="T20" fmla="*/ 892175 w 895"/>
                <a:gd name="T21" fmla="*/ 977900 h 958"/>
                <a:gd name="T22" fmla="*/ 949325 w 895"/>
                <a:gd name="T23" fmla="*/ 922338 h 958"/>
                <a:gd name="T24" fmla="*/ 1019175 w 895"/>
                <a:gd name="T25" fmla="*/ 847725 h 958"/>
                <a:gd name="T26" fmla="*/ 1073150 w 895"/>
                <a:gd name="T27" fmla="*/ 919163 h 958"/>
                <a:gd name="T28" fmla="*/ 1108075 w 895"/>
                <a:gd name="T29" fmla="*/ 985838 h 958"/>
                <a:gd name="T30" fmla="*/ 1147763 w 895"/>
                <a:gd name="T31" fmla="*/ 1016000 h 958"/>
                <a:gd name="T32" fmla="*/ 1171575 w 895"/>
                <a:gd name="T33" fmla="*/ 990600 h 958"/>
                <a:gd name="T34" fmla="*/ 1220788 w 895"/>
                <a:gd name="T35" fmla="*/ 869950 h 958"/>
                <a:gd name="T36" fmla="*/ 1304925 w 895"/>
                <a:gd name="T37" fmla="*/ 784225 h 958"/>
                <a:gd name="T38" fmla="*/ 1293813 w 895"/>
                <a:gd name="T39" fmla="*/ 654050 h 958"/>
                <a:gd name="T40" fmla="*/ 1346200 w 895"/>
                <a:gd name="T41" fmla="*/ 666750 h 958"/>
                <a:gd name="T42" fmla="*/ 1393825 w 895"/>
                <a:gd name="T43" fmla="*/ 566738 h 958"/>
                <a:gd name="T44" fmla="*/ 1127125 w 895"/>
                <a:gd name="T45" fmla="*/ 74613 h 958"/>
                <a:gd name="T46" fmla="*/ 1042988 w 895"/>
                <a:gd name="T47" fmla="*/ 14288 h 958"/>
                <a:gd name="T48" fmla="*/ 963613 w 895"/>
                <a:gd name="T49" fmla="*/ 28575 h 958"/>
                <a:gd name="T50" fmla="*/ 858838 w 895"/>
                <a:gd name="T51" fmla="*/ 69850 h 958"/>
                <a:gd name="T52" fmla="*/ 819150 w 895"/>
                <a:gd name="T53" fmla="*/ 103188 h 958"/>
                <a:gd name="T54" fmla="*/ 776288 w 895"/>
                <a:gd name="T55" fmla="*/ 103188 h 958"/>
                <a:gd name="T56" fmla="*/ 663575 w 895"/>
                <a:gd name="T57" fmla="*/ 138113 h 958"/>
                <a:gd name="T58" fmla="*/ 563563 w 895"/>
                <a:gd name="T59" fmla="*/ 176213 h 958"/>
                <a:gd name="T60" fmla="*/ 503238 w 895"/>
                <a:gd name="T61" fmla="*/ 173038 h 958"/>
                <a:gd name="T62" fmla="*/ 377825 w 895"/>
                <a:gd name="T63" fmla="*/ 115888 h 958"/>
                <a:gd name="T64" fmla="*/ 254000 w 895"/>
                <a:gd name="T65" fmla="*/ 227013 h 958"/>
                <a:gd name="T66" fmla="*/ 211138 w 895"/>
                <a:gd name="T67" fmla="*/ 323850 h 958"/>
                <a:gd name="T68" fmla="*/ 238125 w 895"/>
                <a:gd name="T69" fmla="*/ 393700 h 958"/>
                <a:gd name="T70" fmla="*/ 173038 w 895"/>
                <a:gd name="T71" fmla="*/ 427038 h 958"/>
                <a:gd name="T72" fmla="*/ 142875 w 895"/>
                <a:gd name="T73" fmla="*/ 323850 h 958"/>
                <a:gd name="T74" fmla="*/ 125413 w 895"/>
                <a:gd name="T75" fmla="*/ 390525 h 958"/>
                <a:gd name="T76" fmla="*/ 103188 w 895"/>
                <a:gd name="T77" fmla="*/ 458788 h 958"/>
                <a:gd name="T78" fmla="*/ 122238 w 895"/>
                <a:gd name="T79" fmla="*/ 485775 h 958"/>
                <a:gd name="T80" fmla="*/ 141288 w 895"/>
                <a:gd name="T81" fmla="*/ 554038 h 958"/>
                <a:gd name="T82" fmla="*/ 76200 w 895"/>
                <a:gd name="T83" fmla="*/ 638175 h 958"/>
                <a:gd name="T84" fmla="*/ 161925 w 895"/>
                <a:gd name="T85" fmla="*/ 619125 h 958"/>
                <a:gd name="T86" fmla="*/ 239713 w 895"/>
                <a:gd name="T87" fmla="*/ 596900 h 958"/>
                <a:gd name="T88" fmla="*/ 280988 w 895"/>
                <a:gd name="T89" fmla="*/ 592138 h 958"/>
                <a:gd name="T90" fmla="*/ 296863 w 895"/>
                <a:gd name="T91" fmla="*/ 644525 h 958"/>
                <a:gd name="T92" fmla="*/ 333375 w 895"/>
                <a:gd name="T93" fmla="*/ 598488 h 958"/>
                <a:gd name="T94" fmla="*/ 355600 w 895"/>
                <a:gd name="T95" fmla="*/ 630238 h 958"/>
                <a:gd name="T96" fmla="*/ 396875 w 895"/>
                <a:gd name="T97" fmla="*/ 673100 h 958"/>
                <a:gd name="T98" fmla="*/ 396875 w 895"/>
                <a:gd name="T99" fmla="*/ 608013 h 958"/>
                <a:gd name="T100" fmla="*/ 473075 w 895"/>
                <a:gd name="T101" fmla="*/ 669925 h 958"/>
                <a:gd name="T102" fmla="*/ 476250 w 895"/>
                <a:gd name="T103" fmla="*/ 708025 h 958"/>
                <a:gd name="T104" fmla="*/ 296863 w 895"/>
                <a:gd name="T105" fmla="*/ 700088 h 958"/>
                <a:gd name="T106" fmla="*/ 222250 w 895"/>
                <a:gd name="T107" fmla="*/ 650875 h 958"/>
                <a:gd name="T108" fmla="*/ 73025 w 895"/>
                <a:gd name="T109" fmla="*/ 700088 h 958"/>
                <a:gd name="T110" fmla="*/ 0 w 895"/>
                <a:gd name="T111" fmla="*/ 923925 h 958"/>
                <a:gd name="T112" fmla="*/ 149225 w 895"/>
                <a:gd name="T113" fmla="*/ 1039813 h 958"/>
                <a:gd name="T114" fmla="*/ 238125 w 895"/>
                <a:gd name="T115" fmla="*/ 1054100 h 958"/>
                <a:gd name="T116" fmla="*/ 271463 w 895"/>
                <a:gd name="T117" fmla="*/ 1273175 h 958"/>
                <a:gd name="T118" fmla="*/ 325438 w 895"/>
                <a:gd name="T119" fmla="*/ 1501775 h 9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95" h="958">
                  <a:moveTo>
                    <a:pt x="253" y="955"/>
                  </a:moveTo>
                  <a:lnTo>
                    <a:pt x="253" y="955"/>
                  </a:lnTo>
                  <a:lnTo>
                    <a:pt x="262" y="948"/>
                  </a:lnTo>
                  <a:lnTo>
                    <a:pt x="271" y="938"/>
                  </a:lnTo>
                  <a:lnTo>
                    <a:pt x="284" y="921"/>
                  </a:lnTo>
                  <a:lnTo>
                    <a:pt x="288" y="915"/>
                  </a:lnTo>
                  <a:lnTo>
                    <a:pt x="291" y="907"/>
                  </a:lnTo>
                  <a:lnTo>
                    <a:pt x="295" y="894"/>
                  </a:lnTo>
                  <a:lnTo>
                    <a:pt x="297" y="891"/>
                  </a:lnTo>
                  <a:lnTo>
                    <a:pt x="300" y="887"/>
                  </a:lnTo>
                  <a:lnTo>
                    <a:pt x="307" y="882"/>
                  </a:lnTo>
                  <a:lnTo>
                    <a:pt x="308" y="881"/>
                  </a:lnTo>
                  <a:lnTo>
                    <a:pt x="310" y="876"/>
                  </a:lnTo>
                  <a:lnTo>
                    <a:pt x="315" y="861"/>
                  </a:lnTo>
                  <a:lnTo>
                    <a:pt x="321" y="844"/>
                  </a:lnTo>
                  <a:lnTo>
                    <a:pt x="325" y="838"/>
                  </a:lnTo>
                  <a:lnTo>
                    <a:pt x="327" y="833"/>
                  </a:lnTo>
                  <a:lnTo>
                    <a:pt x="331" y="828"/>
                  </a:lnTo>
                  <a:lnTo>
                    <a:pt x="335" y="822"/>
                  </a:lnTo>
                  <a:lnTo>
                    <a:pt x="340" y="803"/>
                  </a:lnTo>
                  <a:lnTo>
                    <a:pt x="344" y="783"/>
                  </a:lnTo>
                  <a:lnTo>
                    <a:pt x="345" y="774"/>
                  </a:lnTo>
                  <a:lnTo>
                    <a:pt x="345" y="768"/>
                  </a:lnTo>
                  <a:lnTo>
                    <a:pt x="346" y="754"/>
                  </a:lnTo>
                  <a:lnTo>
                    <a:pt x="347" y="739"/>
                  </a:lnTo>
                  <a:lnTo>
                    <a:pt x="352" y="716"/>
                  </a:lnTo>
                  <a:lnTo>
                    <a:pt x="355" y="710"/>
                  </a:lnTo>
                  <a:lnTo>
                    <a:pt x="360" y="703"/>
                  </a:lnTo>
                  <a:lnTo>
                    <a:pt x="369" y="694"/>
                  </a:lnTo>
                  <a:lnTo>
                    <a:pt x="383" y="676"/>
                  </a:lnTo>
                  <a:lnTo>
                    <a:pt x="399" y="650"/>
                  </a:lnTo>
                  <a:lnTo>
                    <a:pt x="403" y="640"/>
                  </a:lnTo>
                  <a:lnTo>
                    <a:pt x="408" y="629"/>
                  </a:lnTo>
                  <a:lnTo>
                    <a:pt x="409" y="618"/>
                  </a:lnTo>
                  <a:lnTo>
                    <a:pt x="410" y="610"/>
                  </a:lnTo>
                  <a:lnTo>
                    <a:pt x="409" y="609"/>
                  </a:lnTo>
                  <a:lnTo>
                    <a:pt x="407" y="606"/>
                  </a:lnTo>
                  <a:lnTo>
                    <a:pt x="402" y="604"/>
                  </a:lnTo>
                  <a:lnTo>
                    <a:pt x="395" y="602"/>
                  </a:lnTo>
                  <a:lnTo>
                    <a:pt x="394" y="602"/>
                  </a:lnTo>
                  <a:lnTo>
                    <a:pt x="392" y="604"/>
                  </a:lnTo>
                  <a:lnTo>
                    <a:pt x="389" y="605"/>
                  </a:lnTo>
                  <a:lnTo>
                    <a:pt x="383" y="608"/>
                  </a:lnTo>
                  <a:lnTo>
                    <a:pt x="371" y="609"/>
                  </a:lnTo>
                  <a:lnTo>
                    <a:pt x="370" y="608"/>
                  </a:lnTo>
                  <a:lnTo>
                    <a:pt x="368" y="605"/>
                  </a:lnTo>
                  <a:lnTo>
                    <a:pt x="363" y="596"/>
                  </a:lnTo>
                  <a:lnTo>
                    <a:pt x="356" y="587"/>
                  </a:lnTo>
                  <a:lnTo>
                    <a:pt x="351" y="581"/>
                  </a:lnTo>
                  <a:lnTo>
                    <a:pt x="350" y="579"/>
                  </a:lnTo>
                  <a:lnTo>
                    <a:pt x="347" y="575"/>
                  </a:lnTo>
                  <a:lnTo>
                    <a:pt x="344" y="563"/>
                  </a:lnTo>
                  <a:lnTo>
                    <a:pt x="340" y="552"/>
                  </a:lnTo>
                  <a:lnTo>
                    <a:pt x="336" y="546"/>
                  </a:lnTo>
                  <a:lnTo>
                    <a:pt x="329" y="534"/>
                  </a:lnTo>
                  <a:lnTo>
                    <a:pt x="321" y="524"/>
                  </a:lnTo>
                  <a:lnTo>
                    <a:pt x="318" y="521"/>
                  </a:lnTo>
                  <a:lnTo>
                    <a:pt x="317" y="516"/>
                  </a:lnTo>
                  <a:lnTo>
                    <a:pt x="316" y="504"/>
                  </a:lnTo>
                  <a:lnTo>
                    <a:pt x="316" y="503"/>
                  </a:lnTo>
                  <a:lnTo>
                    <a:pt x="317" y="503"/>
                  </a:lnTo>
                  <a:lnTo>
                    <a:pt x="318" y="505"/>
                  </a:lnTo>
                  <a:lnTo>
                    <a:pt x="321" y="508"/>
                  </a:lnTo>
                  <a:lnTo>
                    <a:pt x="324" y="512"/>
                  </a:lnTo>
                  <a:lnTo>
                    <a:pt x="326" y="519"/>
                  </a:lnTo>
                  <a:lnTo>
                    <a:pt x="332" y="529"/>
                  </a:lnTo>
                  <a:lnTo>
                    <a:pt x="345" y="547"/>
                  </a:lnTo>
                  <a:lnTo>
                    <a:pt x="356" y="567"/>
                  </a:lnTo>
                  <a:lnTo>
                    <a:pt x="365" y="586"/>
                  </a:lnTo>
                  <a:lnTo>
                    <a:pt x="368" y="589"/>
                  </a:lnTo>
                  <a:lnTo>
                    <a:pt x="373" y="590"/>
                  </a:lnTo>
                  <a:lnTo>
                    <a:pt x="378" y="591"/>
                  </a:lnTo>
                  <a:lnTo>
                    <a:pt x="384" y="591"/>
                  </a:lnTo>
                  <a:lnTo>
                    <a:pt x="397" y="589"/>
                  </a:lnTo>
                  <a:lnTo>
                    <a:pt x="407" y="586"/>
                  </a:lnTo>
                  <a:lnTo>
                    <a:pt x="421" y="579"/>
                  </a:lnTo>
                  <a:lnTo>
                    <a:pt x="426" y="575"/>
                  </a:lnTo>
                  <a:lnTo>
                    <a:pt x="428" y="572"/>
                  </a:lnTo>
                  <a:lnTo>
                    <a:pt x="431" y="568"/>
                  </a:lnTo>
                  <a:lnTo>
                    <a:pt x="436" y="566"/>
                  </a:lnTo>
                  <a:lnTo>
                    <a:pt x="447" y="560"/>
                  </a:lnTo>
                  <a:lnTo>
                    <a:pt x="451" y="555"/>
                  </a:lnTo>
                  <a:lnTo>
                    <a:pt x="453" y="547"/>
                  </a:lnTo>
                  <a:lnTo>
                    <a:pt x="456" y="541"/>
                  </a:lnTo>
                  <a:lnTo>
                    <a:pt x="457" y="536"/>
                  </a:lnTo>
                  <a:lnTo>
                    <a:pt x="458" y="534"/>
                  </a:lnTo>
                  <a:lnTo>
                    <a:pt x="458" y="532"/>
                  </a:lnTo>
                  <a:lnTo>
                    <a:pt x="457" y="524"/>
                  </a:lnTo>
                  <a:lnTo>
                    <a:pt x="455" y="517"/>
                  </a:lnTo>
                  <a:lnTo>
                    <a:pt x="452" y="512"/>
                  </a:lnTo>
                  <a:lnTo>
                    <a:pt x="448" y="508"/>
                  </a:lnTo>
                  <a:lnTo>
                    <a:pt x="442" y="505"/>
                  </a:lnTo>
                  <a:lnTo>
                    <a:pt x="436" y="504"/>
                  </a:lnTo>
                  <a:lnTo>
                    <a:pt x="432" y="505"/>
                  </a:lnTo>
                  <a:lnTo>
                    <a:pt x="431" y="505"/>
                  </a:lnTo>
                  <a:lnTo>
                    <a:pt x="429" y="504"/>
                  </a:lnTo>
                  <a:lnTo>
                    <a:pt x="426" y="499"/>
                  </a:lnTo>
                  <a:lnTo>
                    <a:pt x="419" y="489"/>
                  </a:lnTo>
                  <a:lnTo>
                    <a:pt x="417" y="485"/>
                  </a:lnTo>
                  <a:lnTo>
                    <a:pt x="412" y="482"/>
                  </a:lnTo>
                  <a:lnTo>
                    <a:pt x="408" y="479"/>
                  </a:lnTo>
                  <a:lnTo>
                    <a:pt x="405" y="475"/>
                  </a:lnTo>
                  <a:lnTo>
                    <a:pt x="405" y="473"/>
                  </a:lnTo>
                  <a:lnTo>
                    <a:pt x="407" y="470"/>
                  </a:lnTo>
                  <a:lnTo>
                    <a:pt x="410" y="466"/>
                  </a:lnTo>
                  <a:lnTo>
                    <a:pt x="414" y="468"/>
                  </a:lnTo>
                  <a:lnTo>
                    <a:pt x="423" y="474"/>
                  </a:lnTo>
                  <a:lnTo>
                    <a:pt x="432" y="480"/>
                  </a:lnTo>
                  <a:lnTo>
                    <a:pt x="438" y="487"/>
                  </a:lnTo>
                  <a:lnTo>
                    <a:pt x="447" y="500"/>
                  </a:lnTo>
                  <a:lnTo>
                    <a:pt x="452" y="511"/>
                  </a:lnTo>
                  <a:lnTo>
                    <a:pt x="456" y="512"/>
                  </a:lnTo>
                  <a:lnTo>
                    <a:pt x="462" y="512"/>
                  </a:lnTo>
                  <a:lnTo>
                    <a:pt x="468" y="512"/>
                  </a:lnTo>
                  <a:lnTo>
                    <a:pt x="473" y="511"/>
                  </a:lnTo>
                  <a:lnTo>
                    <a:pt x="476" y="509"/>
                  </a:lnTo>
                  <a:lnTo>
                    <a:pt x="480" y="509"/>
                  </a:lnTo>
                  <a:lnTo>
                    <a:pt x="481" y="511"/>
                  </a:lnTo>
                  <a:lnTo>
                    <a:pt x="484" y="512"/>
                  </a:lnTo>
                  <a:lnTo>
                    <a:pt x="489" y="512"/>
                  </a:lnTo>
                  <a:lnTo>
                    <a:pt x="506" y="508"/>
                  </a:lnTo>
                  <a:lnTo>
                    <a:pt x="511" y="516"/>
                  </a:lnTo>
                  <a:lnTo>
                    <a:pt x="515" y="521"/>
                  </a:lnTo>
                  <a:lnTo>
                    <a:pt x="516" y="526"/>
                  </a:lnTo>
                  <a:lnTo>
                    <a:pt x="518" y="528"/>
                  </a:lnTo>
                  <a:lnTo>
                    <a:pt x="520" y="533"/>
                  </a:lnTo>
                  <a:lnTo>
                    <a:pt x="523" y="536"/>
                  </a:lnTo>
                  <a:lnTo>
                    <a:pt x="526" y="538"/>
                  </a:lnTo>
                  <a:lnTo>
                    <a:pt x="529" y="539"/>
                  </a:lnTo>
                  <a:lnTo>
                    <a:pt x="530" y="545"/>
                  </a:lnTo>
                  <a:lnTo>
                    <a:pt x="533" y="553"/>
                  </a:lnTo>
                  <a:lnTo>
                    <a:pt x="539" y="566"/>
                  </a:lnTo>
                  <a:lnTo>
                    <a:pt x="544" y="575"/>
                  </a:lnTo>
                  <a:lnTo>
                    <a:pt x="546" y="581"/>
                  </a:lnTo>
                  <a:lnTo>
                    <a:pt x="549" y="587"/>
                  </a:lnTo>
                  <a:lnTo>
                    <a:pt x="553" y="596"/>
                  </a:lnTo>
                  <a:lnTo>
                    <a:pt x="559" y="608"/>
                  </a:lnTo>
                  <a:lnTo>
                    <a:pt x="562" y="616"/>
                  </a:lnTo>
                  <a:lnTo>
                    <a:pt x="563" y="625"/>
                  </a:lnTo>
                  <a:lnTo>
                    <a:pt x="564" y="628"/>
                  </a:lnTo>
                  <a:lnTo>
                    <a:pt x="567" y="631"/>
                  </a:lnTo>
                  <a:lnTo>
                    <a:pt x="570" y="634"/>
                  </a:lnTo>
                  <a:lnTo>
                    <a:pt x="574" y="634"/>
                  </a:lnTo>
                  <a:lnTo>
                    <a:pt x="575" y="633"/>
                  </a:lnTo>
                  <a:lnTo>
                    <a:pt x="578" y="630"/>
                  </a:lnTo>
                  <a:lnTo>
                    <a:pt x="582" y="620"/>
                  </a:lnTo>
                  <a:lnTo>
                    <a:pt x="588" y="599"/>
                  </a:lnTo>
                  <a:lnTo>
                    <a:pt x="591" y="591"/>
                  </a:lnTo>
                  <a:lnTo>
                    <a:pt x="593" y="586"/>
                  </a:lnTo>
                  <a:lnTo>
                    <a:pt x="597" y="582"/>
                  </a:lnTo>
                  <a:lnTo>
                    <a:pt x="598" y="581"/>
                  </a:lnTo>
                  <a:lnTo>
                    <a:pt x="599" y="580"/>
                  </a:lnTo>
                  <a:lnTo>
                    <a:pt x="601" y="579"/>
                  </a:lnTo>
                  <a:lnTo>
                    <a:pt x="602" y="574"/>
                  </a:lnTo>
                  <a:lnTo>
                    <a:pt x="603" y="572"/>
                  </a:lnTo>
                  <a:lnTo>
                    <a:pt x="607" y="571"/>
                  </a:lnTo>
                  <a:lnTo>
                    <a:pt x="611" y="571"/>
                  </a:lnTo>
                  <a:lnTo>
                    <a:pt x="613" y="568"/>
                  </a:lnTo>
                  <a:lnTo>
                    <a:pt x="616" y="558"/>
                  </a:lnTo>
                  <a:lnTo>
                    <a:pt x="618" y="551"/>
                  </a:lnTo>
                  <a:lnTo>
                    <a:pt x="621" y="547"/>
                  </a:lnTo>
                  <a:lnTo>
                    <a:pt x="632" y="539"/>
                  </a:lnTo>
                  <a:lnTo>
                    <a:pt x="642" y="534"/>
                  </a:lnTo>
                  <a:lnTo>
                    <a:pt x="645" y="533"/>
                  </a:lnTo>
                  <a:lnTo>
                    <a:pt x="647" y="534"/>
                  </a:lnTo>
                  <a:lnTo>
                    <a:pt x="654" y="538"/>
                  </a:lnTo>
                  <a:lnTo>
                    <a:pt x="659" y="543"/>
                  </a:lnTo>
                  <a:lnTo>
                    <a:pt x="662" y="547"/>
                  </a:lnTo>
                  <a:lnTo>
                    <a:pt x="664" y="552"/>
                  </a:lnTo>
                  <a:lnTo>
                    <a:pt x="665" y="557"/>
                  </a:lnTo>
                  <a:lnTo>
                    <a:pt x="666" y="563"/>
                  </a:lnTo>
                  <a:lnTo>
                    <a:pt x="666" y="566"/>
                  </a:lnTo>
                  <a:lnTo>
                    <a:pt x="666" y="568"/>
                  </a:lnTo>
                  <a:lnTo>
                    <a:pt x="670" y="574"/>
                  </a:lnTo>
                  <a:lnTo>
                    <a:pt x="674" y="577"/>
                  </a:lnTo>
                  <a:lnTo>
                    <a:pt x="676" y="579"/>
                  </a:lnTo>
                  <a:lnTo>
                    <a:pt x="679" y="579"/>
                  </a:lnTo>
                  <a:lnTo>
                    <a:pt x="681" y="579"/>
                  </a:lnTo>
                  <a:lnTo>
                    <a:pt x="683" y="580"/>
                  </a:lnTo>
                  <a:lnTo>
                    <a:pt x="685" y="582"/>
                  </a:lnTo>
                  <a:lnTo>
                    <a:pt x="686" y="586"/>
                  </a:lnTo>
                  <a:lnTo>
                    <a:pt x="688" y="590"/>
                  </a:lnTo>
                  <a:lnTo>
                    <a:pt x="689" y="592"/>
                  </a:lnTo>
                  <a:lnTo>
                    <a:pt x="691" y="596"/>
                  </a:lnTo>
                  <a:lnTo>
                    <a:pt x="698" y="605"/>
                  </a:lnTo>
                  <a:lnTo>
                    <a:pt x="698" y="609"/>
                  </a:lnTo>
                  <a:lnTo>
                    <a:pt x="699" y="614"/>
                  </a:lnTo>
                  <a:lnTo>
                    <a:pt x="698" y="621"/>
                  </a:lnTo>
                  <a:lnTo>
                    <a:pt x="696" y="630"/>
                  </a:lnTo>
                  <a:lnTo>
                    <a:pt x="698" y="640"/>
                  </a:lnTo>
                  <a:lnTo>
                    <a:pt x="701" y="647"/>
                  </a:lnTo>
                  <a:lnTo>
                    <a:pt x="710" y="654"/>
                  </a:lnTo>
                  <a:lnTo>
                    <a:pt x="727" y="671"/>
                  </a:lnTo>
                  <a:lnTo>
                    <a:pt x="729" y="672"/>
                  </a:lnTo>
                  <a:lnTo>
                    <a:pt x="730" y="671"/>
                  </a:lnTo>
                  <a:lnTo>
                    <a:pt x="733" y="669"/>
                  </a:lnTo>
                  <a:lnTo>
                    <a:pt x="734" y="665"/>
                  </a:lnTo>
                  <a:lnTo>
                    <a:pt x="734" y="658"/>
                  </a:lnTo>
                  <a:lnTo>
                    <a:pt x="734" y="655"/>
                  </a:lnTo>
                  <a:lnTo>
                    <a:pt x="733" y="653"/>
                  </a:lnTo>
                  <a:lnTo>
                    <a:pt x="723" y="640"/>
                  </a:lnTo>
                  <a:lnTo>
                    <a:pt x="714" y="630"/>
                  </a:lnTo>
                  <a:lnTo>
                    <a:pt x="712" y="625"/>
                  </a:lnTo>
                  <a:lnTo>
                    <a:pt x="712" y="618"/>
                  </a:lnTo>
                  <a:lnTo>
                    <a:pt x="710" y="610"/>
                  </a:lnTo>
                  <a:lnTo>
                    <a:pt x="712" y="605"/>
                  </a:lnTo>
                  <a:lnTo>
                    <a:pt x="714" y="604"/>
                  </a:lnTo>
                  <a:lnTo>
                    <a:pt x="718" y="605"/>
                  </a:lnTo>
                  <a:lnTo>
                    <a:pt x="727" y="611"/>
                  </a:lnTo>
                  <a:lnTo>
                    <a:pt x="733" y="618"/>
                  </a:lnTo>
                  <a:lnTo>
                    <a:pt x="737" y="624"/>
                  </a:lnTo>
                  <a:lnTo>
                    <a:pt x="738" y="624"/>
                  </a:lnTo>
                  <a:lnTo>
                    <a:pt x="740" y="623"/>
                  </a:lnTo>
                  <a:lnTo>
                    <a:pt x="749" y="616"/>
                  </a:lnTo>
                  <a:lnTo>
                    <a:pt x="754" y="613"/>
                  </a:lnTo>
                  <a:lnTo>
                    <a:pt x="758" y="608"/>
                  </a:lnTo>
                  <a:lnTo>
                    <a:pt x="762" y="601"/>
                  </a:lnTo>
                  <a:lnTo>
                    <a:pt x="763" y="596"/>
                  </a:lnTo>
                  <a:lnTo>
                    <a:pt x="766" y="584"/>
                  </a:lnTo>
                  <a:lnTo>
                    <a:pt x="768" y="572"/>
                  </a:lnTo>
                  <a:lnTo>
                    <a:pt x="773" y="558"/>
                  </a:lnTo>
                  <a:lnTo>
                    <a:pt x="773" y="555"/>
                  </a:lnTo>
                  <a:lnTo>
                    <a:pt x="772" y="551"/>
                  </a:lnTo>
                  <a:lnTo>
                    <a:pt x="771" y="548"/>
                  </a:lnTo>
                  <a:lnTo>
                    <a:pt x="769" y="548"/>
                  </a:lnTo>
                  <a:lnTo>
                    <a:pt x="768" y="547"/>
                  </a:lnTo>
                  <a:lnTo>
                    <a:pt x="768" y="546"/>
                  </a:lnTo>
                  <a:lnTo>
                    <a:pt x="771" y="542"/>
                  </a:lnTo>
                  <a:lnTo>
                    <a:pt x="775" y="538"/>
                  </a:lnTo>
                  <a:lnTo>
                    <a:pt x="777" y="537"/>
                  </a:lnTo>
                  <a:lnTo>
                    <a:pt x="781" y="536"/>
                  </a:lnTo>
                  <a:lnTo>
                    <a:pt x="783" y="536"/>
                  </a:lnTo>
                  <a:lnTo>
                    <a:pt x="787" y="533"/>
                  </a:lnTo>
                  <a:lnTo>
                    <a:pt x="796" y="526"/>
                  </a:lnTo>
                  <a:lnTo>
                    <a:pt x="803" y="517"/>
                  </a:lnTo>
                  <a:lnTo>
                    <a:pt x="810" y="509"/>
                  </a:lnTo>
                  <a:lnTo>
                    <a:pt x="814" y="503"/>
                  </a:lnTo>
                  <a:lnTo>
                    <a:pt x="817" y="499"/>
                  </a:lnTo>
                  <a:lnTo>
                    <a:pt x="822" y="494"/>
                  </a:lnTo>
                  <a:lnTo>
                    <a:pt x="826" y="483"/>
                  </a:lnTo>
                  <a:lnTo>
                    <a:pt x="831" y="466"/>
                  </a:lnTo>
                  <a:lnTo>
                    <a:pt x="830" y="460"/>
                  </a:lnTo>
                  <a:lnTo>
                    <a:pt x="829" y="454"/>
                  </a:lnTo>
                  <a:lnTo>
                    <a:pt x="826" y="444"/>
                  </a:lnTo>
                  <a:lnTo>
                    <a:pt x="825" y="440"/>
                  </a:lnTo>
                  <a:lnTo>
                    <a:pt x="822" y="435"/>
                  </a:lnTo>
                  <a:lnTo>
                    <a:pt x="817" y="427"/>
                  </a:lnTo>
                  <a:lnTo>
                    <a:pt x="815" y="420"/>
                  </a:lnTo>
                  <a:lnTo>
                    <a:pt x="815" y="415"/>
                  </a:lnTo>
                  <a:lnTo>
                    <a:pt x="815" y="412"/>
                  </a:lnTo>
                  <a:lnTo>
                    <a:pt x="816" y="411"/>
                  </a:lnTo>
                  <a:lnTo>
                    <a:pt x="819" y="408"/>
                  </a:lnTo>
                  <a:lnTo>
                    <a:pt x="824" y="406"/>
                  </a:lnTo>
                  <a:lnTo>
                    <a:pt x="827" y="400"/>
                  </a:lnTo>
                  <a:lnTo>
                    <a:pt x="830" y="396"/>
                  </a:lnTo>
                  <a:lnTo>
                    <a:pt x="831" y="393"/>
                  </a:lnTo>
                  <a:lnTo>
                    <a:pt x="831" y="392"/>
                  </a:lnTo>
                  <a:lnTo>
                    <a:pt x="834" y="395"/>
                  </a:lnTo>
                  <a:lnTo>
                    <a:pt x="839" y="401"/>
                  </a:lnTo>
                  <a:lnTo>
                    <a:pt x="841" y="405"/>
                  </a:lnTo>
                  <a:lnTo>
                    <a:pt x="845" y="412"/>
                  </a:lnTo>
                  <a:lnTo>
                    <a:pt x="848" y="420"/>
                  </a:lnTo>
                  <a:lnTo>
                    <a:pt x="849" y="422"/>
                  </a:lnTo>
                  <a:lnTo>
                    <a:pt x="850" y="425"/>
                  </a:lnTo>
                  <a:lnTo>
                    <a:pt x="853" y="424"/>
                  </a:lnTo>
                  <a:lnTo>
                    <a:pt x="855" y="422"/>
                  </a:lnTo>
                  <a:lnTo>
                    <a:pt x="863" y="414"/>
                  </a:lnTo>
                  <a:lnTo>
                    <a:pt x="865" y="407"/>
                  </a:lnTo>
                  <a:lnTo>
                    <a:pt x="869" y="402"/>
                  </a:lnTo>
                  <a:lnTo>
                    <a:pt x="870" y="396"/>
                  </a:lnTo>
                  <a:lnTo>
                    <a:pt x="870" y="390"/>
                  </a:lnTo>
                  <a:lnTo>
                    <a:pt x="869" y="385"/>
                  </a:lnTo>
                  <a:lnTo>
                    <a:pt x="870" y="378"/>
                  </a:lnTo>
                  <a:lnTo>
                    <a:pt x="873" y="368"/>
                  </a:lnTo>
                  <a:lnTo>
                    <a:pt x="875" y="359"/>
                  </a:lnTo>
                  <a:lnTo>
                    <a:pt x="878" y="357"/>
                  </a:lnTo>
                  <a:lnTo>
                    <a:pt x="879" y="356"/>
                  </a:lnTo>
                  <a:lnTo>
                    <a:pt x="883" y="353"/>
                  </a:lnTo>
                  <a:lnTo>
                    <a:pt x="887" y="348"/>
                  </a:lnTo>
                  <a:lnTo>
                    <a:pt x="895" y="335"/>
                  </a:lnTo>
                  <a:lnTo>
                    <a:pt x="880" y="294"/>
                  </a:lnTo>
                  <a:lnTo>
                    <a:pt x="863" y="255"/>
                  </a:lnTo>
                  <a:lnTo>
                    <a:pt x="843" y="217"/>
                  </a:lnTo>
                  <a:lnTo>
                    <a:pt x="821" y="179"/>
                  </a:lnTo>
                  <a:lnTo>
                    <a:pt x="797" y="144"/>
                  </a:lnTo>
                  <a:lnTo>
                    <a:pt x="771" y="110"/>
                  </a:lnTo>
                  <a:lnTo>
                    <a:pt x="743" y="78"/>
                  </a:lnTo>
                  <a:lnTo>
                    <a:pt x="714" y="47"/>
                  </a:lnTo>
                  <a:lnTo>
                    <a:pt x="710" y="47"/>
                  </a:lnTo>
                  <a:lnTo>
                    <a:pt x="704" y="46"/>
                  </a:lnTo>
                  <a:lnTo>
                    <a:pt x="700" y="44"/>
                  </a:lnTo>
                  <a:lnTo>
                    <a:pt x="698" y="43"/>
                  </a:lnTo>
                  <a:lnTo>
                    <a:pt x="693" y="38"/>
                  </a:lnTo>
                  <a:lnTo>
                    <a:pt x="689" y="33"/>
                  </a:lnTo>
                  <a:lnTo>
                    <a:pt x="689" y="29"/>
                  </a:lnTo>
                  <a:lnTo>
                    <a:pt x="690" y="28"/>
                  </a:lnTo>
                  <a:lnTo>
                    <a:pt x="689" y="24"/>
                  </a:lnTo>
                  <a:lnTo>
                    <a:pt x="671" y="9"/>
                  </a:lnTo>
                  <a:lnTo>
                    <a:pt x="657" y="9"/>
                  </a:lnTo>
                  <a:lnTo>
                    <a:pt x="652" y="8"/>
                  </a:lnTo>
                  <a:lnTo>
                    <a:pt x="645" y="5"/>
                  </a:lnTo>
                  <a:lnTo>
                    <a:pt x="638" y="4"/>
                  </a:lnTo>
                  <a:lnTo>
                    <a:pt x="635" y="2"/>
                  </a:lnTo>
                  <a:lnTo>
                    <a:pt x="632" y="0"/>
                  </a:lnTo>
                  <a:lnTo>
                    <a:pt x="628" y="2"/>
                  </a:lnTo>
                  <a:lnTo>
                    <a:pt x="626" y="5"/>
                  </a:lnTo>
                  <a:lnTo>
                    <a:pt x="623" y="8"/>
                  </a:lnTo>
                  <a:lnTo>
                    <a:pt x="623" y="10"/>
                  </a:lnTo>
                  <a:lnTo>
                    <a:pt x="621" y="12"/>
                  </a:lnTo>
                  <a:lnTo>
                    <a:pt x="616" y="14"/>
                  </a:lnTo>
                  <a:lnTo>
                    <a:pt x="611" y="15"/>
                  </a:lnTo>
                  <a:lnTo>
                    <a:pt x="607" y="18"/>
                  </a:lnTo>
                  <a:lnTo>
                    <a:pt x="606" y="20"/>
                  </a:lnTo>
                  <a:lnTo>
                    <a:pt x="602" y="22"/>
                  </a:lnTo>
                  <a:lnTo>
                    <a:pt x="599" y="22"/>
                  </a:lnTo>
                  <a:lnTo>
                    <a:pt x="597" y="20"/>
                  </a:lnTo>
                  <a:lnTo>
                    <a:pt x="594" y="20"/>
                  </a:lnTo>
                  <a:lnTo>
                    <a:pt x="588" y="22"/>
                  </a:lnTo>
                  <a:lnTo>
                    <a:pt x="582" y="24"/>
                  </a:lnTo>
                  <a:lnTo>
                    <a:pt x="575" y="25"/>
                  </a:lnTo>
                  <a:lnTo>
                    <a:pt x="569" y="27"/>
                  </a:lnTo>
                  <a:lnTo>
                    <a:pt x="563" y="29"/>
                  </a:lnTo>
                  <a:lnTo>
                    <a:pt x="553" y="33"/>
                  </a:lnTo>
                  <a:lnTo>
                    <a:pt x="546" y="38"/>
                  </a:lnTo>
                  <a:lnTo>
                    <a:pt x="541" y="44"/>
                  </a:lnTo>
                  <a:lnTo>
                    <a:pt x="540" y="47"/>
                  </a:lnTo>
                  <a:lnTo>
                    <a:pt x="536" y="49"/>
                  </a:lnTo>
                  <a:lnTo>
                    <a:pt x="530" y="53"/>
                  </a:lnTo>
                  <a:lnTo>
                    <a:pt x="528" y="56"/>
                  </a:lnTo>
                  <a:lnTo>
                    <a:pt x="528" y="61"/>
                  </a:lnTo>
                  <a:lnTo>
                    <a:pt x="529" y="66"/>
                  </a:lnTo>
                  <a:lnTo>
                    <a:pt x="531" y="68"/>
                  </a:lnTo>
                  <a:lnTo>
                    <a:pt x="531" y="70"/>
                  </a:lnTo>
                  <a:lnTo>
                    <a:pt x="529" y="68"/>
                  </a:lnTo>
                  <a:lnTo>
                    <a:pt x="520" y="65"/>
                  </a:lnTo>
                  <a:lnTo>
                    <a:pt x="518" y="65"/>
                  </a:lnTo>
                  <a:lnTo>
                    <a:pt x="516" y="65"/>
                  </a:lnTo>
                  <a:lnTo>
                    <a:pt x="514" y="67"/>
                  </a:lnTo>
                  <a:lnTo>
                    <a:pt x="509" y="73"/>
                  </a:lnTo>
                  <a:lnTo>
                    <a:pt x="507" y="73"/>
                  </a:lnTo>
                  <a:lnTo>
                    <a:pt x="506" y="72"/>
                  </a:lnTo>
                  <a:lnTo>
                    <a:pt x="504" y="71"/>
                  </a:lnTo>
                  <a:lnTo>
                    <a:pt x="504" y="67"/>
                  </a:lnTo>
                  <a:lnTo>
                    <a:pt x="504" y="66"/>
                  </a:lnTo>
                  <a:lnTo>
                    <a:pt x="502" y="65"/>
                  </a:lnTo>
                  <a:lnTo>
                    <a:pt x="497" y="63"/>
                  </a:lnTo>
                  <a:lnTo>
                    <a:pt x="494" y="63"/>
                  </a:lnTo>
                  <a:lnTo>
                    <a:pt x="492" y="63"/>
                  </a:lnTo>
                  <a:lnTo>
                    <a:pt x="491" y="65"/>
                  </a:lnTo>
                  <a:lnTo>
                    <a:pt x="489" y="65"/>
                  </a:lnTo>
                  <a:lnTo>
                    <a:pt x="485" y="65"/>
                  </a:lnTo>
                  <a:lnTo>
                    <a:pt x="478" y="61"/>
                  </a:lnTo>
                  <a:lnTo>
                    <a:pt x="477" y="61"/>
                  </a:lnTo>
                  <a:lnTo>
                    <a:pt x="475" y="62"/>
                  </a:lnTo>
                  <a:lnTo>
                    <a:pt x="468" y="68"/>
                  </a:lnTo>
                  <a:lnTo>
                    <a:pt x="456" y="80"/>
                  </a:lnTo>
                  <a:lnTo>
                    <a:pt x="453" y="81"/>
                  </a:lnTo>
                  <a:lnTo>
                    <a:pt x="449" y="83"/>
                  </a:lnTo>
                  <a:lnTo>
                    <a:pt x="438" y="86"/>
                  </a:lnTo>
                  <a:lnTo>
                    <a:pt x="428" y="87"/>
                  </a:lnTo>
                  <a:lnTo>
                    <a:pt x="422" y="86"/>
                  </a:lnTo>
                  <a:lnTo>
                    <a:pt x="419" y="86"/>
                  </a:lnTo>
                  <a:lnTo>
                    <a:pt x="418" y="87"/>
                  </a:lnTo>
                  <a:lnTo>
                    <a:pt x="415" y="91"/>
                  </a:lnTo>
                  <a:lnTo>
                    <a:pt x="414" y="96"/>
                  </a:lnTo>
                  <a:lnTo>
                    <a:pt x="415" y="97"/>
                  </a:lnTo>
                  <a:lnTo>
                    <a:pt x="417" y="99"/>
                  </a:lnTo>
                  <a:lnTo>
                    <a:pt x="412" y="99"/>
                  </a:lnTo>
                  <a:lnTo>
                    <a:pt x="399" y="99"/>
                  </a:lnTo>
                  <a:lnTo>
                    <a:pt x="390" y="100"/>
                  </a:lnTo>
                  <a:lnTo>
                    <a:pt x="380" y="104"/>
                  </a:lnTo>
                  <a:lnTo>
                    <a:pt x="370" y="109"/>
                  </a:lnTo>
                  <a:lnTo>
                    <a:pt x="364" y="112"/>
                  </a:lnTo>
                  <a:lnTo>
                    <a:pt x="360" y="114"/>
                  </a:lnTo>
                  <a:lnTo>
                    <a:pt x="356" y="112"/>
                  </a:lnTo>
                  <a:lnTo>
                    <a:pt x="355" y="111"/>
                  </a:lnTo>
                  <a:lnTo>
                    <a:pt x="354" y="109"/>
                  </a:lnTo>
                  <a:lnTo>
                    <a:pt x="352" y="106"/>
                  </a:lnTo>
                  <a:lnTo>
                    <a:pt x="349" y="104"/>
                  </a:lnTo>
                  <a:lnTo>
                    <a:pt x="342" y="101"/>
                  </a:lnTo>
                  <a:lnTo>
                    <a:pt x="341" y="102"/>
                  </a:lnTo>
                  <a:lnTo>
                    <a:pt x="340" y="104"/>
                  </a:lnTo>
                  <a:lnTo>
                    <a:pt x="337" y="110"/>
                  </a:lnTo>
                  <a:lnTo>
                    <a:pt x="334" y="117"/>
                  </a:lnTo>
                  <a:lnTo>
                    <a:pt x="331" y="121"/>
                  </a:lnTo>
                  <a:lnTo>
                    <a:pt x="329" y="123"/>
                  </a:lnTo>
                  <a:lnTo>
                    <a:pt x="327" y="121"/>
                  </a:lnTo>
                  <a:lnTo>
                    <a:pt x="322" y="116"/>
                  </a:lnTo>
                  <a:lnTo>
                    <a:pt x="317" y="109"/>
                  </a:lnTo>
                  <a:lnTo>
                    <a:pt x="315" y="106"/>
                  </a:lnTo>
                  <a:lnTo>
                    <a:pt x="311" y="105"/>
                  </a:lnTo>
                  <a:lnTo>
                    <a:pt x="302" y="102"/>
                  </a:lnTo>
                  <a:lnTo>
                    <a:pt x="293" y="97"/>
                  </a:lnTo>
                  <a:lnTo>
                    <a:pt x="279" y="91"/>
                  </a:lnTo>
                  <a:lnTo>
                    <a:pt x="274" y="88"/>
                  </a:lnTo>
                  <a:lnTo>
                    <a:pt x="271" y="85"/>
                  </a:lnTo>
                  <a:lnTo>
                    <a:pt x="263" y="77"/>
                  </a:lnTo>
                  <a:lnTo>
                    <a:pt x="259" y="75"/>
                  </a:lnTo>
                  <a:lnTo>
                    <a:pt x="253" y="73"/>
                  </a:lnTo>
                  <a:lnTo>
                    <a:pt x="243" y="72"/>
                  </a:lnTo>
                  <a:lnTo>
                    <a:pt x="238" y="73"/>
                  </a:lnTo>
                  <a:lnTo>
                    <a:pt x="232" y="76"/>
                  </a:lnTo>
                  <a:lnTo>
                    <a:pt x="220" y="83"/>
                  </a:lnTo>
                  <a:lnTo>
                    <a:pt x="218" y="85"/>
                  </a:lnTo>
                  <a:lnTo>
                    <a:pt x="214" y="86"/>
                  </a:lnTo>
                  <a:lnTo>
                    <a:pt x="210" y="87"/>
                  </a:lnTo>
                  <a:lnTo>
                    <a:pt x="199" y="96"/>
                  </a:lnTo>
                  <a:lnTo>
                    <a:pt x="186" y="107"/>
                  </a:lnTo>
                  <a:lnTo>
                    <a:pt x="181" y="114"/>
                  </a:lnTo>
                  <a:lnTo>
                    <a:pt x="175" y="123"/>
                  </a:lnTo>
                  <a:lnTo>
                    <a:pt x="166" y="139"/>
                  </a:lnTo>
                  <a:lnTo>
                    <a:pt x="164" y="141"/>
                  </a:lnTo>
                  <a:lnTo>
                    <a:pt x="160" y="143"/>
                  </a:lnTo>
                  <a:lnTo>
                    <a:pt x="156" y="144"/>
                  </a:lnTo>
                  <a:lnTo>
                    <a:pt x="153" y="145"/>
                  </a:lnTo>
                  <a:lnTo>
                    <a:pt x="153" y="148"/>
                  </a:lnTo>
                  <a:lnTo>
                    <a:pt x="152" y="151"/>
                  </a:lnTo>
                  <a:lnTo>
                    <a:pt x="148" y="154"/>
                  </a:lnTo>
                  <a:lnTo>
                    <a:pt x="142" y="159"/>
                  </a:lnTo>
                  <a:lnTo>
                    <a:pt x="136" y="165"/>
                  </a:lnTo>
                  <a:lnTo>
                    <a:pt x="133" y="168"/>
                  </a:lnTo>
                  <a:lnTo>
                    <a:pt x="132" y="172"/>
                  </a:lnTo>
                  <a:lnTo>
                    <a:pt x="132" y="179"/>
                  </a:lnTo>
                  <a:lnTo>
                    <a:pt x="132" y="188"/>
                  </a:lnTo>
                  <a:lnTo>
                    <a:pt x="133" y="204"/>
                  </a:lnTo>
                  <a:lnTo>
                    <a:pt x="135" y="211"/>
                  </a:lnTo>
                  <a:lnTo>
                    <a:pt x="138" y="217"/>
                  </a:lnTo>
                  <a:lnTo>
                    <a:pt x="141" y="222"/>
                  </a:lnTo>
                  <a:lnTo>
                    <a:pt x="143" y="225"/>
                  </a:lnTo>
                  <a:lnTo>
                    <a:pt x="146" y="225"/>
                  </a:lnTo>
                  <a:lnTo>
                    <a:pt x="147" y="225"/>
                  </a:lnTo>
                  <a:lnTo>
                    <a:pt x="148" y="227"/>
                  </a:lnTo>
                  <a:lnTo>
                    <a:pt x="148" y="231"/>
                  </a:lnTo>
                  <a:lnTo>
                    <a:pt x="147" y="236"/>
                  </a:lnTo>
                  <a:lnTo>
                    <a:pt x="146" y="238"/>
                  </a:lnTo>
                  <a:lnTo>
                    <a:pt x="146" y="241"/>
                  </a:lnTo>
                  <a:lnTo>
                    <a:pt x="147" y="243"/>
                  </a:lnTo>
                  <a:lnTo>
                    <a:pt x="148" y="246"/>
                  </a:lnTo>
                  <a:lnTo>
                    <a:pt x="150" y="248"/>
                  </a:lnTo>
                  <a:lnTo>
                    <a:pt x="147" y="250"/>
                  </a:lnTo>
                  <a:lnTo>
                    <a:pt x="142" y="252"/>
                  </a:lnTo>
                  <a:lnTo>
                    <a:pt x="133" y="256"/>
                  </a:lnTo>
                  <a:lnTo>
                    <a:pt x="130" y="259"/>
                  </a:lnTo>
                  <a:lnTo>
                    <a:pt x="127" y="262"/>
                  </a:lnTo>
                  <a:lnTo>
                    <a:pt x="122" y="269"/>
                  </a:lnTo>
                  <a:lnTo>
                    <a:pt x="119" y="271"/>
                  </a:lnTo>
                  <a:lnTo>
                    <a:pt x="116" y="272"/>
                  </a:lnTo>
                  <a:lnTo>
                    <a:pt x="109" y="275"/>
                  </a:lnTo>
                  <a:lnTo>
                    <a:pt x="106" y="277"/>
                  </a:lnTo>
                  <a:lnTo>
                    <a:pt x="109" y="269"/>
                  </a:lnTo>
                  <a:lnTo>
                    <a:pt x="109" y="265"/>
                  </a:lnTo>
                  <a:lnTo>
                    <a:pt x="109" y="261"/>
                  </a:lnTo>
                  <a:lnTo>
                    <a:pt x="108" y="257"/>
                  </a:lnTo>
                  <a:lnTo>
                    <a:pt x="107" y="256"/>
                  </a:lnTo>
                  <a:lnTo>
                    <a:pt x="104" y="251"/>
                  </a:lnTo>
                  <a:lnTo>
                    <a:pt x="104" y="243"/>
                  </a:lnTo>
                  <a:lnTo>
                    <a:pt x="102" y="233"/>
                  </a:lnTo>
                  <a:lnTo>
                    <a:pt x="101" y="228"/>
                  </a:lnTo>
                  <a:lnTo>
                    <a:pt x="94" y="220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8" y="209"/>
                  </a:lnTo>
                  <a:lnTo>
                    <a:pt x="90" y="204"/>
                  </a:lnTo>
                  <a:lnTo>
                    <a:pt x="90" y="203"/>
                  </a:lnTo>
                  <a:lnTo>
                    <a:pt x="89" y="203"/>
                  </a:lnTo>
                  <a:lnTo>
                    <a:pt x="85" y="202"/>
                  </a:lnTo>
                  <a:lnTo>
                    <a:pt x="80" y="202"/>
                  </a:lnTo>
                  <a:lnTo>
                    <a:pt x="77" y="202"/>
                  </a:lnTo>
                  <a:lnTo>
                    <a:pt x="77" y="204"/>
                  </a:lnTo>
                  <a:lnTo>
                    <a:pt x="75" y="207"/>
                  </a:lnTo>
                  <a:lnTo>
                    <a:pt x="74" y="216"/>
                  </a:lnTo>
                  <a:lnTo>
                    <a:pt x="72" y="231"/>
                  </a:lnTo>
                  <a:lnTo>
                    <a:pt x="72" y="236"/>
                  </a:lnTo>
                  <a:lnTo>
                    <a:pt x="74" y="241"/>
                  </a:lnTo>
                  <a:lnTo>
                    <a:pt x="77" y="245"/>
                  </a:lnTo>
                  <a:lnTo>
                    <a:pt x="79" y="246"/>
                  </a:lnTo>
                  <a:lnTo>
                    <a:pt x="79" y="248"/>
                  </a:lnTo>
                  <a:lnTo>
                    <a:pt x="79" y="252"/>
                  </a:lnTo>
                  <a:lnTo>
                    <a:pt x="78" y="256"/>
                  </a:lnTo>
                  <a:lnTo>
                    <a:pt x="78" y="257"/>
                  </a:lnTo>
                  <a:lnTo>
                    <a:pt x="77" y="257"/>
                  </a:lnTo>
                  <a:lnTo>
                    <a:pt x="74" y="259"/>
                  </a:lnTo>
                  <a:lnTo>
                    <a:pt x="73" y="260"/>
                  </a:lnTo>
                  <a:lnTo>
                    <a:pt x="72" y="266"/>
                  </a:lnTo>
                  <a:lnTo>
                    <a:pt x="70" y="272"/>
                  </a:lnTo>
                  <a:lnTo>
                    <a:pt x="70" y="277"/>
                  </a:lnTo>
                  <a:lnTo>
                    <a:pt x="72" y="280"/>
                  </a:lnTo>
                  <a:lnTo>
                    <a:pt x="69" y="284"/>
                  </a:lnTo>
                  <a:lnTo>
                    <a:pt x="65" y="289"/>
                  </a:lnTo>
                  <a:lnTo>
                    <a:pt x="67" y="290"/>
                  </a:lnTo>
                  <a:lnTo>
                    <a:pt x="73" y="290"/>
                  </a:lnTo>
                  <a:lnTo>
                    <a:pt x="88" y="289"/>
                  </a:lnTo>
                  <a:lnTo>
                    <a:pt x="94" y="290"/>
                  </a:lnTo>
                  <a:lnTo>
                    <a:pt x="98" y="291"/>
                  </a:lnTo>
                  <a:lnTo>
                    <a:pt x="101" y="293"/>
                  </a:lnTo>
                  <a:lnTo>
                    <a:pt x="102" y="294"/>
                  </a:lnTo>
                  <a:lnTo>
                    <a:pt x="93" y="295"/>
                  </a:lnTo>
                  <a:lnTo>
                    <a:pt x="88" y="298"/>
                  </a:lnTo>
                  <a:lnTo>
                    <a:pt x="84" y="299"/>
                  </a:lnTo>
                  <a:lnTo>
                    <a:pt x="77" y="306"/>
                  </a:lnTo>
                  <a:lnTo>
                    <a:pt x="70" y="311"/>
                  </a:lnTo>
                  <a:lnTo>
                    <a:pt x="69" y="314"/>
                  </a:lnTo>
                  <a:lnTo>
                    <a:pt x="72" y="317"/>
                  </a:lnTo>
                  <a:lnTo>
                    <a:pt x="74" y="319"/>
                  </a:lnTo>
                  <a:lnTo>
                    <a:pt x="77" y="320"/>
                  </a:lnTo>
                  <a:lnTo>
                    <a:pt x="79" y="320"/>
                  </a:lnTo>
                  <a:lnTo>
                    <a:pt x="80" y="323"/>
                  </a:lnTo>
                  <a:lnTo>
                    <a:pt x="83" y="328"/>
                  </a:lnTo>
                  <a:lnTo>
                    <a:pt x="87" y="333"/>
                  </a:lnTo>
                  <a:lnTo>
                    <a:pt x="89" y="337"/>
                  </a:lnTo>
                  <a:lnTo>
                    <a:pt x="90" y="339"/>
                  </a:lnTo>
                  <a:lnTo>
                    <a:pt x="92" y="343"/>
                  </a:lnTo>
                  <a:lnTo>
                    <a:pt x="89" y="349"/>
                  </a:lnTo>
                  <a:lnTo>
                    <a:pt x="85" y="349"/>
                  </a:lnTo>
                  <a:lnTo>
                    <a:pt x="78" y="349"/>
                  </a:lnTo>
                  <a:lnTo>
                    <a:pt x="69" y="349"/>
                  </a:lnTo>
                  <a:lnTo>
                    <a:pt x="61" y="349"/>
                  </a:lnTo>
                  <a:lnTo>
                    <a:pt x="59" y="351"/>
                  </a:lnTo>
                  <a:lnTo>
                    <a:pt x="56" y="353"/>
                  </a:lnTo>
                  <a:lnTo>
                    <a:pt x="50" y="359"/>
                  </a:lnTo>
                  <a:lnTo>
                    <a:pt x="46" y="367"/>
                  </a:lnTo>
                  <a:lnTo>
                    <a:pt x="45" y="373"/>
                  </a:lnTo>
                  <a:lnTo>
                    <a:pt x="45" y="387"/>
                  </a:lnTo>
                  <a:lnTo>
                    <a:pt x="46" y="400"/>
                  </a:lnTo>
                  <a:lnTo>
                    <a:pt x="48" y="402"/>
                  </a:lnTo>
                  <a:lnTo>
                    <a:pt x="50" y="403"/>
                  </a:lnTo>
                  <a:lnTo>
                    <a:pt x="55" y="406"/>
                  </a:lnTo>
                  <a:lnTo>
                    <a:pt x="61" y="408"/>
                  </a:lnTo>
                  <a:lnTo>
                    <a:pt x="67" y="410"/>
                  </a:lnTo>
                  <a:lnTo>
                    <a:pt x="70" y="411"/>
                  </a:lnTo>
                  <a:lnTo>
                    <a:pt x="77" y="411"/>
                  </a:lnTo>
                  <a:lnTo>
                    <a:pt x="83" y="411"/>
                  </a:lnTo>
                  <a:lnTo>
                    <a:pt x="87" y="411"/>
                  </a:lnTo>
                  <a:lnTo>
                    <a:pt x="88" y="411"/>
                  </a:lnTo>
                  <a:lnTo>
                    <a:pt x="90" y="410"/>
                  </a:lnTo>
                  <a:lnTo>
                    <a:pt x="94" y="403"/>
                  </a:lnTo>
                  <a:lnTo>
                    <a:pt x="99" y="396"/>
                  </a:lnTo>
                  <a:lnTo>
                    <a:pt x="102" y="390"/>
                  </a:lnTo>
                  <a:lnTo>
                    <a:pt x="106" y="382"/>
                  </a:lnTo>
                  <a:lnTo>
                    <a:pt x="112" y="374"/>
                  </a:lnTo>
                  <a:lnTo>
                    <a:pt x="123" y="362"/>
                  </a:lnTo>
                  <a:lnTo>
                    <a:pt x="124" y="361"/>
                  </a:lnTo>
                  <a:lnTo>
                    <a:pt x="127" y="359"/>
                  </a:lnTo>
                  <a:lnTo>
                    <a:pt x="135" y="358"/>
                  </a:lnTo>
                  <a:lnTo>
                    <a:pt x="142" y="357"/>
                  </a:lnTo>
                  <a:lnTo>
                    <a:pt x="147" y="356"/>
                  </a:lnTo>
                  <a:lnTo>
                    <a:pt x="148" y="354"/>
                  </a:lnTo>
                  <a:lnTo>
                    <a:pt x="148" y="356"/>
                  </a:lnTo>
                  <a:lnTo>
                    <a:pt x="150" y="362"/>
                  </a:lnTo>
                  <a:lnTo>
                    <a:pt x="150" y="369"/>
                  </a:lnTo>
                  <a:lnTo>
                    <a:pt x="151" y="376"/>
                  </a:lnTo>
                  <a:lnTo>
                    <a:pt x="152" y="380"/>
                  </a:lnTo>
                  <a:lnTo>
                    <a:pt x="155" y="381"/>
                  </a:lnTo>
                  <a:lnTo>
                    <a:pt x="157" y="382"/>
                  </a:lnTo>
                  <a:lnTo>
                    <a:pt x="160" y="382"/>
                  </a:lnTo>
                  <a:lnTo>
                    <a:pt x="164" y="382"/>
                  </a:lnTo>
                  <a:lnTo>
                    <a:pt x="165" y="381"/>
                  </a:lnTo>
                  <a:lnTo>
                    <a:pt x="166" y="378"/>
                  </a:lnTo>
                  <a:lnTo>
                    <a:pt x="166" y="376"/>
                  </a:lnTo>
                  <a:lnTo>
                    <a:pt x="166" y="371"/>
                  </a:lnTo>
                  <a:lnTo>
                    <a:pt x="166" y="367"/>
                  </a:lnTo>
                  <a:lnTo>
                    <a:pt x="167" y="366"/>
                  </a:lnTo>
                  <a:lnTo>
                    <a:pt x="169" y="367"/>
                  </a:lnTo>
                  <a:lnTo>
                    <a:pt x="171" y="369"/>
                  </a:lnTo>
                  <a:lnTo>
                    <a:pt x="177" y="373"/>
                  </a:lnTo>
                  <a:lnTo>
                    <a:pt x="184" y="377"/>
                  </a:lnTo>
                  <a:lnTo>
                    <a:pt x="187" y="381"/>
                  </a:lnTo>
                  <a:lnTo>
                    <a:pt x="190" y="385"/>
                  </a:lnTo>
                  <a:lnTo>
                    <a:pt x="190" y="390"/>
                  </a:lnTo>
                  <a:lnTo>
                    <a:pt x="189" y="393"/>
                  </a:lnTo>
                  <a:lnTo>
                    <a:pt x="187" y="395"/>
                  </a:lnTo>
                  <a:lnTo>
                    <a:pt x="186" y="395"/>
                  </a:lnTo>
                  <a:lnTo>
                    <a:pt x="185" y="396"/>
                  </a:lnTo>
                  <a:lnTo>
                    <a:pt x="184" y="400"/>
                  </a:lnTo>
                  <a:lnTo>
                    <a:pt x="185" y="405"/>
                  </a:lnTo>
                  <a:lnTo>
                    <a:pt x="186" y="406"/>
                  </a:lnTo>
                  <a:lnTo>
                    <a:pt x="187" y="406"/>
                  </a:lnTo>
                  <a:lnTo>
                    <a:pt x="190" y="405"/>
                  </a:lnTo>
                  <a:lnTo>
                    <a:pt x="193" y="401"/>
                  </a:lnTo>
                  <a:lnTo>
                    <a:pt x="196" y="396"/>
                  </a:lnTo>
                  <a:lnTo>
                    <a:pt x="199" y="392"/>
                  </a:lnTo>
                  <a:lnTo>
                    <a:pt x="201" y="390"/>
                  </a:lnTo>
                  <a:lnTo>
                    <a:pt x="204" y="387"/>
                  </a:lnTo>
                  <a:lnTo>
                    <a:pt x="205" y="383"/>
                  </a:lnTo>
                  <a:lnTo>
                    <a:pt x="204" y="382"/>
                  </a:lnTo>
                  <a:lnTo>
                    <a:pt x="204" y="381"/>
                  </a:lnTo>
                  <a:lnTo>
                    <a:pt x="205" y="378"/>
                  </a:lnTo>
                  <a:lnTo>
                    <a:pt x="208" y="376"/>
                  </a:lnTo>
                  <a:lnTo>
                    <a:pt x="209" y="376"/>
                  </a:lnTo>
                  <a:lnTo>
                    <a:pt x="210" y="377"/>
                  </a:lnTo>
                  <a:lnTo>
                    <a:pt x="205" y="368"/>
                  </a:lnTo>
                  <a:lnTo>
                    <a:pt x="200" y="361"/>
                  </a:lnTo>
                  <a:lnTo>
                    <a:pt x="195" y="354"/>
                  </a:lnTo>
                  <a:lnTo>
                    <a:pt x="193" y="351"/>
                  </a:lnTo>
                  <a:lnTo>
                    <a:pt x="205" y="361"/>
                  </a:lnTo>
                  <a:lnTo>
                    <a:pt x="214" y="372"/>
                  </a:lnTo>
                  <a:lnTo>
                    <a:pt x="216" y="378"/>
                  </a:lnTo>
                  <a:lnTo>
                    <a:pt x="219" y="383"/>
                  </a:lnTo>
                  <a:lnTo>
                    <a:pt x="221" y="387"/>
                  </a:lnTo>
                  <a:lnTo>
                    <a:pt x="224" y="397"/>
                  </a:lnTo>
                  <a:lnTo>
                    <a:pt x="224" y="406"/>
                  </a:lnTo>
                  <a:lnTo>
                    <a:pt x="225" y="408"/>
                  </a:lnTo>
                  <a:lnTo>
                    <a:pt x="228" y="411"/>
                  </a:lnTo>
                  <a:lnTo>
                    <a:pt x="232" y="414"/>
                  </a:lnTo>
                  <a:lnTo>
                    <a:pt x="235" y="415"/>
                  </a:lnTo>
                  <a:lnTo>
                    <a:pt x="240" y="416"/>
                  </a:lnTo>
                  <a:lnTo>
                    <a:pt x="242" y="416"/>
                  </a:lnTo>
                  <a:lnTo>
                    <a:pt x="243" y="421"/>
                  </a:lnTo>
                  <a:lnTo>
                    <a:pt x="245" y="424"/>
                  </a:lnTo>
                  <a:lnTo>
                    <a:pt x="248" y="425"/>
                  </a:lnTo>
                  <a:lnTo>
                    <a:pt x="249" y="425"/>
                  </a:lnTo>
                  <a:lnTo>
                    <a:pt x="250" y="424"/>
                  </a:lnTo>
                  <a:lnTo>
                    <a:pt x="252" y="420"/>
                  </a:lnTo>
                  <a:lnTo>
                    <a:pt x="252" y="416"/>
                  </a:lnTo>
                  <a:lnTo>
                    <a:pt x="250" y="415"/>
                  </a:lnTo>
                  <a:lnTo>
                    <a:pt x="249" y="415"/>
                  </a:lnTo>
                  <a:lnTo>
                    <a:pt x="248" y="414"/>
                  </a:lnTo>
                  <a:lnTo>
                    <a:pt x="248" y="412"/>
                  </a:lnTo>
                  <a:lnTo>
                    <a:pt x="247" y="406"/>
                  </a:lnTo>
                  <a:lnTo>
                    <a:pt x="245" y="392"/>
                  </a:lnTo>
                  <a:lnTo>
                    <a:pt x="247" y="388"/>
                  </a:lnTo>
                  <a:lnTo>
                    <a:pt x="247" y="385"/>
                  </a:lnTo>
                  <a:lnTo>
                    <a:pt x="249" y="382"/>
                  </a:lnTo>
                  <a:lnTo>
                    <a:pt x="250" y="381"/>
                  </a:lnTo>
                  <a:lnTo>
                    <a:pt x="250" y="383"/>
                  </a:lnTo>
                  <a:lnTo>
                    <a:pt x="250" y="388"/>
                  </a:lnTo>
                  <a:lnTo>
                    <a:pt x="250" y="397"/>
                  </a:lnTo>
                  <a:lnTo>
                    <a:pt x="252" y="403"/>
                  </a:lnTo>
                  <a:lnTo>
                    <a:pt x="254" y="411"/>
                  </a:lnTo>
                  <a:lnTo>
                    <a:pt x="258" y="414"/>
                  </a:lnTo>
                  <a:lnTo>
                    <a:pt x="267" y="421"/>
                  </a:lnTo>
                  <a:lnTo>
                    <a:pt x="278" y="420"/>
                  </a:lnTo>
                  <a:lnTo>
                    <a:pt x="288" y="420"/>
                  </a:lnTo>
                  <a:lnTo>
                    <a:pt x="296" y="421"/>
                  </a:lnTo>
                  <a:lnTo>
                    <a:pt x="297" y="422"/>
                  </a:lnTo>
                  <a:lnTo>
                    <a:pt x="298" y="422"/>
                  </a:lnTo>
                  <a:lnTo>
                    <a:pt x="298" y="424"/>
                  </a:lnTo>
                  <a:lnTo>
                    <a:pt x="300" y="425"/>
                  </a:lnTo>
                  <a:lnTo>
                    <a:pt x="303" y="425"/>
                  </a:lnTo>
                  <a:lnTo>
                    <a:pt x="307" y="425"/>
                  </a:lnTo>
                  <a:lnTo>
                    <a:pt x="308" y="424"/>
                  </a:lnTo>
                  <a:lnTo>
                    <a:pt x="308" y="422"/>
                  </a:lnTo>
                  <a:lnTo>
                    <a:pt x="308" y="420"/>
                  </a:lnTo>
                  <a:lnTo>
                    <a:pt x="310" y="421"/>
                  </a:lnTo>
                  <a:lnTo>
                    <a:pt x="310" y="425"/>
                  </a:lnTo>
                  <a:lnTo>
                    <a:pt x="308" y="429"/>
                  </a:lnTo>
                  <a:lnTo>
                    <a:pt x="305" y="435"/>
                  </a:lnTo>
                  <a:lnTo>
                    <a:pt x="302" y="441"/>
                  </a:lnTo>
                  <a:lnTo>
                    <a:pt x="300" y="446"/>
                  </a:lnTo>
                  <a:lnTo>
                    <a:pt x="297" y="448"/>
                  </a:lnTo>
                  <a:lnTo>
                    <a:pt x="293" y="449"/>
                  </a:lnTo>
                  <a:lnTo>
                    <a:pt x="281" y="449"/>
                  </a:lnTo>
                  <a:lnTo>
                    <a:pt x="254" y="446"/>
                  </a:lnTo>
                  <a:lnTo>
                    <a:pt x="243" y="446"/>
                  </a:lnTo>
                  <a:lnTo>
                    <a:pt x="232" y="449"/>
                  </a:lnTo>
                  <a:lnTo>
                    <a:pt x="223" y="451"/>
                  </a:lnTo>
                  <a:lnTo>
                    <a:pt x="220" y="453"/>
                  </a:lnTo>
                  <a:lnTo>
                    <a:pt x="219" y="454"/>
                  </a:lnTo>
                  <a:lnTo>
                    <a:pt x="218" y="455"/>
                  </a:lnTo>
                  <a:lnTo>
                    <a:pt x="215" y="454"/>
                  </a:lnTo>
                  <a:lnTo>
                    <a:pt x="206" y="450"/>
                  </a:lnTo>
                  <a:lnTo>
                    <a:pt x="187" y="441"/>
                  </a:lnTo>
                  <a:lnTo>
                    <a:pt x="184" y="439"/>
                  </a:lnTo>
                  <a:lnTo>
                    <a:pt x="181" y="436"/>
                  </a:lnTo>
                  <a:lnTo>
                    <a:pt x="175" y="430"/>
                  </a:lnTo>
                  <a:lnTo>
                    <a:pt x="169" y="421"/>
                  </a:lnTo>
                  <a:lnTo>
                    <a:pt x="167" y="419"/>
                  </a:lnTo>
                  <a:lnTo>
                    <a:pt x="169" y="416"/>
                  </a:lnTo>
                  <a:lnTo>
                    <a:pt x="169" y="414"/>
                  </a:lnTo>
                  <a:lnTo>
                    <a:pt x="169" y="411"/>
                  </a:lnTo>
                  <a:lnTo>
                    <a:pt x="167" y="410"/>
                  </a:lnTo>
                  <a:lnTo>
                    <a:pt x="165" y="410"/>
                  </a:lnTo>
                  <a:lnTo>
                    <a:pt x="157" y="408"/>
                  </a:lnTo>
                  <a:lnTo>
                    <a:pt x="147" y="408"/>
                  </a:lnTo>
                  <a:lnTo>
                    <a:pt x="140" y="410"/>
                  </a:lnTo>
                  <a:lnTo>
                    <a:pt x="131" y="412"/>
                  </a:lnTo>
                  <a:lnTo>
                    <a:pt x="117" y="414"/>
                  </a:lnTo>
                  <a:lnTo>
                    <a:pt x="103" y="416"/>
                  </a:lnTo>
                  <a:lnTo>
                    <a:pt x="93" y="419"/>
                  </a:lnTo>
                  <a:lnTo>
                    <a:pt x="87" y="420"/>
                  </a:lnTo>
                  <a:lnTo>
                    <a:pt x="80" y="420"/>
                  </a:lnTo>
                  <a:lnTo>
                    <a:pt x="70" y="419"/>
                  </a:lnTo>
                  <a:lnTo>
                    <a:pt x="67" y="420"/>
                  </a:lnTo>
                  <a:lnTo>
                    <a:pt x="63" y="424"/>
                  </a:lnTo>
                  <a:lnTo>
                    <a:pt x="58" y="427"/>
                  </a:lnTo>
                  <a:lnTo>
                    <a:pt x="54" y="430"/>
                  </a:lnTo>
                  <a:lnTo>
                    <a:pt x="50" y="434"/>
                  </a:lnTo>
                  <a:lnTo>
                    <a:pt x="46" y="441"/>
                  </a:lnTo>
                  <a:lnTo>
                    <a:pt x="44" y="451"/>
                  </a:lnTo>
                  <a:lnTo>
                    <a:pt x="41" y="464"/>
                  </a:lnTo>
                  <a:lnTo>
                    <a:pt x="35" y="475"/>
                  </a:lnTo>
                  <a:lnTo>
                    <a:pt x="31" y="483"/>
                  </a:lnTo>
                  <a:lnTo>
                    <a:pt x="27" y="487"/>
                  </a:lnTo>
                  <a:lnTo>
                    <a:pt x="24" y="492"/>
                  </a:lnTo>
                  <a:lnTo>
                    <a:pt x="16" y="504"/>
                  </a:lnTo>
                  <a:lnTo>
                    <a:pt x="5" y="523"/>
                  </a:lnTo>
                  <a:lnTo>
                    <a:pt x="4" y="533"/>
                  </a:lnTo>
                  <a:lnTo>
                    <a:pt x="1" y="550"/>
                  </a:lnTo>
                  <a:lnTo>
                    <a:pt x="0" y="582"/>
                  </a:lnTo>
                  <a:lnTo>
                    <a:pt x="1" y="594"/>
                  </a:lnTo>
                  <a:lnTo>
                    <a:pt x="5" y="609"/>
                  </a:lnTo>
                  <a:lnTo>
                    <a:pt x="14" y="630"/>
                  </a:lnTo>
                  <a:lnTo>
                    <a:pt x="19" y="638"/>
                  </a:lnTo>
                  <a:lnTo>
                    <a:pt x="27" y="647"/>
                  </a:lnTo>
                  <a:lnTo>
                    <a:pt x="36" y="654"/>
                  </a:lnTo>
                  <a:lnTo>
                    <a:pt x="44" y="660"/>
                  </a:lnTo>
                  <a:lnTo>
                    <a:pt x="51" y="662"/>
                  </a:lnTo>
                  <a:lnTo>
                    <a:pt x="61" y="663"/>
                  </a:lnTo>
                  <a:lnTo>
                    <a:pt x="79" y="664"/>
                  </a:lnTo>
                  <a:lnTo>
                    <a:pt x="85" y="663"/>
                  </a:lnTo>
                  <a:lnTo>
                    <a:pt x="90" y="660"/>
                  </a:lnTo>
                  <a:lnTo>
                    <a:pt x="94" y="655"/>
                  </a:lnTo>
                  <a:lnTo>
                    <a:pt x="97" y="649"/>
                  </a:lnTo>
                  <a:lnTo>
                    <a:pt x="108" y="650"/>
                  </a:lnTo>
                  <a:lnTo>
                    <a:pt x="113" y="650"/>
                  </a:lnTo>
                  <a:lnTo>
                    <a:pt x="113" y="653"/>
                  </a:lnTo>
                  <a:lnTo>
                    <a:pt x="116" y="655"/>
                  </a:lnTo>
                  <a:lnTo>
                    <a:pt x="121" y="659"/>
                  </a:lnTo>
                  <a:lnTo>
                    <a:pt x="132" y="663"/>
                  </a:lnTo>
                  <a:lnTo>
                    <a:pt x="136" y="664"/>
                  </a:lnTo>
                  <a:lnTo>
                    <a:pt x="141" y="664"/>
                  </a:lnTo>
                  <a:lnTo>
                    <a:pt x="148" y="663"/>
                  </a:lnTo>
                  <a:lnTo>
                    <a:pt x="150" y="664"/>
                  </a:lnTo>
                  <a:lnTo>
                    <a:pt x="151" y="667"/>
                  </a:lnTo>
                  <a:lnTo>
                    <a:pt x="153" y="677"/>
                  </a:lnTo>
                  <a:lnTo>
                    <a:pt x="153" y="688"/>
                  </a:lnTo>
                  <a:lnTo>
                    <a:pt x="153" y="697"/>
                  </a:lnTo>
                  <a:lnTo>
                    <a:pt x="152" y="701"/>
                  </a:lnTo>
                  <a:lnTo>
                    <a:pt x="153" y="706"/>
                  </a:lnTo>
                  <a:lnTo>
                    <a:pt x="155" y="718"/>
                  </a:lnTo>
                  <a:lnTo>
                    <a:pt x="161" y="741"/>
                  </a:lnTo>
                  <a:lnTo>
                    <a:pt x="167" y="760"/>
                  </a:lnTo>
                  <a:lnTo>
                    <a:pt x="171" y="771"/>
                  </a:lnTo>
                  <a:lnTo>
                    <a:pt x="174" y="780"/>
                  </a:lnTo>
                  <a:lnTo>
                    <a:pt x="172" y="789"/>
                  </a:lnTo>
                  <a:lnTo>
                    <a:pt x="171" y="802"/>
                  </a:lnTo>
                  <a:lnTo>
                    <a:pt x="167" y="824"/>
                  </a:lnTo>
                  <a:lnTo>
                    <a:pt x="167" y="829"/>
                  </a:lnTo>
                  <a:lnTo>
                    <a:pt x="169" y="834"/>
                  </a:lnTo>
                  <a:lnTo>
                    <a:pt x="172" y="848"/>
                  </a:lnTo>
                  <a:lnTo>
                    <a:pt x="182" y="870"/>
                  </a:lnTo>
                  <a:lnTo>
                    <a:pt x="185" y="878"/>
                  </a:lnTo>
                  <a:lnTo>
                    <a:pt x="186" y="888"/>
                  </a:lnTo>
                  <a:lnTo>
                    <a:pt x="189" y="904"/>
                  </a:lnTo>
                  <a:lnTo>
                    <a:pt x="190" y="910"/>
                  </a:lnTo>
                  <a:lnTo>
                    <a:pt x="195" y="922"/>
                  </a:lnTo>
                  <a:lnTo>
                    <a:pt x="201" y="936"/>
                  </a:lnTo>
                  <a:lnTo>
                    <a:pt x="205" y="946"/>
                  </a:lnTo>
                  <a:lnTo>
                    <a:pt x="208" y="950"/>
                  </a:lnTo>
                  <a:lnTo>
                    <a:pt x="213" y="954"/>
                  </a:lnTo>
                  <a:lnTo>
                    <a:pt x="219" y="955"/>
                  </a:lnTo>
                  <a:lnTo>
                    <a:pt x="227" y="958"/>
                  </a:lnTo>
                  <a:lnTo>
                    <a:pt x="235" y="958"/>
                  </a:lnTo>
                  <a:lnTo>
                    <a:pt x="243" y="958"/>
                  </a:lnTo>
                  <a:lnTo>
                    <a:pt x="249" y="956"/>
                  </a:lnTo>
                  <a:lnTo>
                    <a:pt x="253" y="955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7" name="Freeform 129"/>
            <p:cNvSpPr>
              <a:spLocks/>
            </p:cNvSpPr>
            <p:nvPr/>
          </p:nvSpPr>
          <p:spPr bwMode="auto">
            <a:xfrm>
              <a:off x="2225675" y="4718050"/>
              <a:ext cx="55563" cy="55563"/>
            </a:xfrm>
            <a:custGeom>
              <a:avLst/>
              <a:gdLst>
                <a:gd name="T0" fmla="*/ 22225 w 35"/>
                <a:gd name="T1" fmla="*/ 55563 h 35"/>
                <a:gd name="T2" fmla="*/ 22225 w 35"/>
                <a:gd name="T3" fmla="*/ 55563 h 35"/>
                <a:gd name="T4" fmla="*/ 25400 w 35"/>
                <a:gd name="T5" fmla="*/ 55563 h 35"/>
                <a:gd name="T6" fmla="*/ 31750 w 35"/>
                <a:gd name="T7" fmla="*/ 50800 h 35"/>
                <a:gd name="T8" fmla="*/ 39688 w 35"/>
                <a:gd name="T9" fmla="*/ 49213 h 35"/>
                <a:gd name="T10" fmla="*/ 46038 w 35"/>
                <a:gd name="T11" fmla="*/ 46038 h 35"/>
                <a:gd name="T12" fmla="*/ 46038 w 35"/>
                <a:gd name="T13" fmla="*/ 46038 h 35"/>
                <a:gd name="T14" fmla="*/ 50800 w 35"/>
                <a:gd name="T15" fmla="*/ 46038 h 35"/>
                <a:gd name="T16" fmla="*/ 52388 w 35"/>
                <a:gd name="T17" fmla="*/ 41275 h 35"/>
                <a:gd name="T18" fmla="*/ 55563 w 35"/>
                <a:gd name="T19" fmla="*/ 33338 h 35"/>
                <a:gd name="T20" fmla="*/ 55563 w 35"/>
                <a:gd name="T21" fmla="*/ 25400 h 35"/>
                <a:gd name="T22" fmla="*/ 55563 w 35"/>
                <a:gd name="T23" fmla="*/ 20638 h 35"/>
                <a:gd name="T24" fmla="*/ 53975 w 35"/>
                <a:gd name="T25" fmla="*/ 20638 h 35"/>
                <a:gd name="T26" fmla="*/ 53975 w 35"/>
                <a:gd name="T27" fmla="*/ 20638 h 35"/>
                <a:gd name="T28" fmla="*/ 47625 w 35"/>
                <a:gd name="T29" fmla="*/ 17463 h 35"/>
                <a:gd name="T30" fmla="*/ 44450 w 35"/>
                <a:gd name="T31" fmla="*/ 9525 h 35"/>
                <a:gd name="T32" fmla="*/ 38100 w 35"/>
                <a:gd name="T33" fmla="*/ 3175 h 35"/>
                <a:gd name="T34" fmla="*/ 34925 w 35"/>
                <a:gd name="T35" fmla="*/ 0 h 35"/>
                <a:gd name="T36" fmla="*/ 34925 w 35"/>
                <a:gd name="T37" fmla="*/ 0 h 35"/>
                <a:gd name="T38" fmla="*/ 30163 w 35"/>
                <a:gd name="T39" fmla="*/ 0 h 35"/>
                <a:gd name="T40" fmla="*/ 25400 w 35"/>
                <a:gd name="T41" fmla="*/ 3175 h 35"/>
                <a:gd name="T42" fmla="*/ 22225 w 35"/>
                <a:gd name="T43" fmla="*/ 7938 h 35"/>
                <a:gd name="T44" fmla="*/ 20638 w 35"/>
                <a:gd name="T45" fmla="*/ 12700 h 35"/>
                <a:gd name="T46" fmla="*/ 20638 w 35"/>
                <a:gd name="T47" fmla="*/ 12700 h 35"/>
                <a:gd name="T48" fmla="*/ 20638 w 35"/>
                <a:gd name="T49" fmla="*/ 15875 h 35"/>
                <a:gd name="T50" fmla="*/ 17463 w 35"/>
                <a:gd name="T51" fmla="*/ 17463 h 35"/>
                <a:gd name="T52" fmla="*/ 12700 w 35"/>
                <a:gd name="T53" fmla="*/ 20638 h 35"/>
                <a:gd name="T54" fmla="*/ 6350 w 35"/>
                <a:gd name="T55" fmla="*/ 25400 h 35"/>
                <a:gd name="T56" fmla="*/ 1588 w 35"/>
                <a:gd name="T57" fmla="*/ 28575 h 35"/>
                <a:gd name="T58" fmla="*/ 1588 w 35"/>
                <a:gd name="T59" fmla="*/ 28575 h 35"/>
                <a:gd name="T60" fmla="*/ 0 w 35"/>
                <a:gd name="T61" fmla="*/ 34925 h 35"/>
                <a:gd name="T62" fmla="*/ 0 w 35"/>
                <a:gd name="T63" fmla="*/ 38100 h 35"/>
                <a:gd name="T64" fmla="*/ 1588 w 35"/>
                <a:gd name="T65" fmla="*/ 38100 h 35"/>
                <a:gd name="T66" fmla="*/ 1588 w 35"/>
                <a:gd name="T67" fmla="*/ 38100 h 35"/>
                <a:gd name="T68" fmla="*/ 6350 w 35"/>
                <a:gd name="T69" fmla="*/ 39688 h 35"/>
                <a:gd name="T70" fmla="*/ 14288 w 35"/>
                <a:gd name="T71" fmla="*/ 46038 h 35"/>
                <a:gd name="T72" fmla="*/ 22225 w 35"/>
                <a:gd name="T73" fmla="*/ 55563 h 35"/>
                <a:gd name="T74" fmla="*/ 22225 w 35"/>
                <a:gd name="T75" fmla="*/ 55563 h 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" h="35">
                  <a:moveTo>
                    <a:pt x="14" y="35"/>
                  </a:moveTo>
                  <a:lnTo>
                    <a:pt x="14" y="35"/>
                  </a:lnTo>
                  <a:lnTo>
                    <a:pt x="16" y="35"/>
                  </a:lnTo>
                  <a:lnTo>
                    <a:pt x="20" y="32"/>
                  </a:lnTo>
                  <a:lnTo>
                    <a:pt x="25" y="31"/>
                  </a:lnTo>
                  <a:lnTo>
                    <a:pt x="29" y="29"/>
                  </a:lnTo>
                  <a:lnTo>
                    <a:pt x="32" y="29"/>
                  </a:lnTo>
                  <a:lnTo>
                    <a:pt x="33" y="26"/>
                  </a:lnTo>
                  <a:lnTo>
                    <a:pt x="35" y="21"/>
                  </a:lnTo>
                  <a:lnTo>
                    <a:pt x="35" y="16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0" y="11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2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4" y="25"/>
                  </a:lnTo>
                  <a:lnTo>
                    <a:pt x="9" y="29"/>
                  </a:lnTo>
                  <a:lnTo>
                    <a:pt x="14" y="35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8" name="Freeform 130"/>
            <p:cNvSpPr>
              <a:spLocks/>
            </p:cNvSpPr>
            <p:nvPr/>
          </p:nvSpPr>
          <p:spPr bwMode="auto">
            <a:xfrm>
              <a:off x="2192338" y="4872038"/>
              <a:ext cx="39688" cy="63500"/>
            </a:xfrm>
            <a:custGeom>
              <a:avLst/>
              <a:gdLst>
                <a:gd name="T0" fmla="*/ 39688 w 25"/>
                <a:gd name="T1" fmla="*/ 25400 h 40"/>
                <a:gd name="T2" fmla="*/ 39688 w 25"/>
                <a:gd name="T3" fmla="*/ 25400 h 40"/>
                <a:gd name="T4" fmla="*/ 39688 w 25"/>
                <a:gd name="T5" fmla="*/ 23813 h 40"/>
                <a:gd name="T6" fmla="*/ 39688 w 25"/>
                <a:gd name="T7" fmla="*/ 20638 h 40"/>
                <a:gd name="T8" fmla="*/ 39688 w 25"/>
                <a:gd name="T9" fmla="*/ 11113 h 40"/>
                <a:gd name="T10" fmla="*/ 34925 w 25"/>
                <a:gd name="T11" fmla="*/ 3175 h 40"/>
                <a:gd name="T12" fmla="*/ 33338 w 25"/>
                <a:gd name="T13" fmla="*/ 1588 h 40"/>
                <a:gd name="T14" fmla="*/ 30163 w 25"/>
                <a:gd name="T15" fmla="*/ 0 h 40"/>
                <a:gd name="T16" fmla="*/ 30163 w 25"/>
                <a:gd name="T17" fmla="*/ 0 h 40"/>
                <a:gd name="T18" fmla="*/ 25400 w 25"/>
                <a:gd name="T19" fmla="*/ 0 h 40"/>
                <a:gd name="T20" fmla="*/ 22225 w 25"/>
                <a:gd name="T21" fmla="*/ 3175 h 40"/>
                <a:gd name="T22" fmla="*/ 9525 w 25"/>
                <a:gd name="T23" fmla="*/ 15875 h 40"/>
                <a:gd name="T24" fmla="*/ 4763 w 25"/>
                <a:gd name="T25" fmla="*/ 23813 h 40"/>
                <a:gd name="T26" fmla="*/ 1588 w 25"/>
                <a:gd name="T27" fmla="*/ 31750 h 40"/>
                <a:gd name="T28" fmla="*/ 0 w 25"/>
                <a:gd name="T29" fmla="*/ 39688 h 40"/>
                <a:gd name="T30" fmla="*/ 1588 w 25"/>
                <a:gd name="T31" fmla="*/ 47625 h 40"/>
                <a:gd name="T32" fmla="*/ 1588 w 25"/>
                <a:gd name="T33" fmla="*/ 47625 h 40"/>
                <a:gd name="T34" fmla="*/ 3175 w 25"/>
                <a:gd name="T35" fmla="*/ 57150 h 40"/>
                <a:gd name="T36" fmla="*/ 7938 w 25"/>
                <a:gd name="T37" fmla="*/ 61913 h 40"/>
                <a:gd name="T38" fmla="*/ 11113 w 25"/>
                <a:gd name="T39" fmla="*/ 61913 h 40"/>
                <a:gd name="T40" fmla="*/ 12700 w 25"/>
                <a:gd name="T41" fmla="*/ 58738 h 40"/>
                <a:gd name="T42" fmla="*/ 12700 w 25"/>
                <a:gd name="T43" fmla="*/ 58738 h 40"/>
                <a:gd name="T44" fmla="*/ 17463 w 25"/>
                <a:gd name="T45" fmla="*/ 58738 h 40"/>
                <a:gd name="T46" fmla="*/ 23813 w 25"/>
                <a:gd name="T47" fmla="*/ 58738 h 40"/>
                <a:gd name="T48" fmla="*/ 33338 w 25"/>
                <a:gd name="T49" fmla="*/ 63500 h 40"/>
                <a:gd name="T50" fmla="*/ 33338 w 25"/>
                <a:gd name="T51" fmla="*/ 63500 h 40"/>
                <a:gd name="T52" fmla="*/ 38100 w 25"/>
                <a:gd name="T53" fmla="*/ 63500 h 40"/>
                <a:gd name="T54" fmla="*/ 38100 w 25"/>
                <a:gd name="T55" fmla="*/ 61913 h 40"/>
                <a:gd name="T56" fmla="*/ 33338 w 25"/>
                <a:gd name="T57" fmla="*/ 53975 h 40"/>
                <a:gd name="T58" fmla="*/ 33338 w 25"/>
                <a:gd name="T59" fmla="*/ 53975 h 40"/>
                <a:gd name="T60" fmla="*/ 33338 w 25"/>
                <a:gd name="T61" fmla="*/ 47625 h 40"/>
                <a:gd name="T62" fmla="*/ 33338 w 25"/>
                <a:gd name="T63" fmla="*/ 38100 h 40"/>
                <a:gd name="T64" fmla="*/ 34925 w 25"/>
                <a:gd name="T65" fmla="*/ 28575 h 40"/>
                <a:gd name="T66" fmla="*/ 39688 w 25"/>
                <a:gd name="T67" fmla="*/ 25400 h 40"/>
                <a:gd name="T68" fmla="*/ 39688 w 25"/>
                <a:gd name="T69" fmla="*/ 25400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5" h="40">
                  <a:moveTo>
                    <a:pt x="25" y="16"/>
                  </a:moveTo>
                  <a:lnTo>
                    <a:pt x="25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7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6" y="10"/>
                  </a:lnTo>
                  <a:lnTo>
                    <a:pt x="3" y="15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2" y="36"/>
                  </a:lnTo>
                  <a:lnTo>
                    <a:pt x="5" y="39"/>
                  </a:lnTo>
                  <a:lnTo>
                    <a:pt x="7" y="39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4" y="39"/>
                  </a:lnTo>
                  <a:lnTo>
                    <a:pt x="21" y="34"/>
                  </a:lnTo>
                  <a:lnTo>
                    <a:pt x="21" y="30"/>
                  </a:lnTo>
                  <a:lnTo>
                    <a:pt x="21" y="24"/>
                  </a:lnTo>
                  <a:lnTo>
                    <a:pt x="22" y="18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9" name="Freeform 131"/>
            <p:cNvSpPr>
              <a:spLocks/>
            </p:cNvSpPr>
            <p:nvPr/>
          </p:nvSpPr>
          <p:spPr bwMode="auto">
            <a:xfrm>
              <a:off x="2097088" y="4814888"/>
              <a:ext cx="90488" cy="123825"/>
            </a:xfrm>
            <a:custGeom>
              <a:avLst/>
              <a:gdLst>
                <a:gd name="T0" fmla="*/ 87313 w 57"/>
                <a:gd name="T1" fmla="*/ 60325 h 78"/>
                <a:gd name="T2" fmla="*/ 87313 w 57"/>
                <a:gd name="T3" fmla="*/ 60325 h 78"/>
                <a:gd name="T4" fmla="*/ 90488 w 57"/>
                <a:gd name="T5" fmla="*/ 22225 h 78"/>
                <a:gd name="T6" fmla="*/ 90488 w 57"/>
                <a:gd name="T7" fmla="*/ 22225 h 78"/>
                <a:gd name="T8" fmla="*/ 88900 w 57"/>
                <a:gd name="T9" fmla="*/ 15875 h 78"/>
                <a:gd name="T10" fmla="*/ 82550 w 57"/>
                <a:gd name="T11" fmla="*/ 11113 h 78"/>
                <a:gd name="T12" fmla="*/ 74613 w 57"/>
                <a:gd name="T13" fmla="*/ 4763 h 78"/>
                <a:gd name="T14" fmla="*/ 68263 w 57"/>
                <a:gd name="T15" fmla="*/ 0 h 78"/>
                <a:gd name="T16" fmla="*/ 68263 w 57"/>
                <a:gd name="T17" fmla="*/ 0 h 78"/>
                <a:gd name="T18" fmla="*/ 65088 w 57"/>
                <a:gd name="T19" fmla="*/ 0 h 78"/>
                <a:gd name="T20" fmla="*/ 60325 w 57"/>
                <a:gd name="T21" fmla="*/ 6350 h 78"/>
                <a:gd name="T22" fmla="*/ 49213 w 57"/>
                <a:gd name="T23" fmla="*/ 23813 h 78"/>
                <a:gd name="T24" fmla="*/ 34925 w 57"/>
                <a:gd name="T25" fmla="*/ 44450 h 78"/>
                <a:gd name="T26" fmla="*/ 26988 w 57"/>
                <a:gd name="T27" fmla="*/ 52388 h 78"/>
                <a:gd name="T28" fmla="*/ 20638 w 57"/>
                <a:gd name="T29" fmla="*/ 58738 h 78"/>
                <a:gd name="T30" fmla="*/ 20638 w 57"/>
                <a:gd name="T31" fmla="*/ 58738 h 78"/>
                <a:gd name="T32" fmla="*/ 14288 w 57"/>
                <a:gd name="T33" fmla="*/ 61913 h 78"/>
                <a:gd name="T34" fmla="*/ 11113 w 57"/>
                <a:gd name="T35" fmla="*/ 68263 h 78"/>
                <a:gd name="T36" fmla="*/ 3175 w 57"/>
                <a:gd name="T37" fmla="*/ 82550 h 78"/>
                <a:gd name="T38" fmla="*/ 0 w 57"/>
                <a:gd name="T39" fmla="*/ 96838 h 78"/>
                <a:gd name="T40" fmla="*/ 0 w 57"/>
                <a:gd name="T41" fmla="*/ 103188 h 78"/>
                <a:gd name="T42" fmla="*/ 3175 w 57"/>
                <a:gd name="T43" fmla="*/ 106363 h 78"/>
                <a:gd name="T44" fmla="*/ 3175 w 57"/>
                <a:gd name="T45" fmla="*/ 106363 h 78"/>
                <a:gd name="T46" fmla="*/ 4763 w 57"/>
                <a:gd name="T47" fmla="*/ 107950 h 78"/>
                <a:gd name="T48" fmla="*/ 11113 w 57"/>
                <a:gd name="T49" fmla="*/ 111125 h 78"/>
                <a:gd name="T50" fmla="*/ 25400 w 57"/>
                <a:gd name="T51" fmla="*/ 114300 h 78"/>
                <a:gd name="T52" fmla="*/ 38100 w 57"/>
                <a:gd name="T53" fmla="*/ 119063 h 78"/>
                <a:gd name="T54" fmla="*/ 49213 w 57"/>
                <a:gd name="T55" fmla="*/ 122238 h 78"/>
                <a:gd name="T56" fmla="*/ 49213 w 57"/>
                <a:gd name="T57" fmla="*/ 122238 h 78"/>
                <a:gd name="T58" fmla="*/ 52388 w 57"/>
                <a:gd name="T59" fmla="*/ 123825 h 78"/>
                <a:gd name="T60" fmla="*/ 57150 w 57"/>
                <a:gd name="T61" fmla="*/ 123825 h 78"/>
                <a:gd name="T62" fmla="*/ 65088 w 57"/>
                <a:gd name="T63" fmla="*/ 120650 h 78"/>
                <a:gd name="T64" fmla="*/ 65088 w 57"/>
                <a:gd name="T65" fmla="*/ 120650 h 78"/>
                <a:gd name="T66" fmla="*/ 66675 w 57"/>
                <a:gd name="T67" fmla="*/ 120650 h 78"/>
                <a:gd name="T68" fmla="*/ 66675 w 57"/>
                <a:gd name="T69" fmla="*/ 119063 h 78"/>
                <a:gd name="T70" fmla="*/ 66675 w 57"/>
                <a:gd name="T71" fmla="*/ 115888 h 78"/>
                <a:gd name="T72" fmla="*/ 66675 w 57"/>
                <a:gd name="T73" fmla="*/ 115888 h 78"/>
                <a:gd name="T74" fmla="*/ 66675 w 57"/>
                <a:gd name="T75" fmla="*/ 112713 h 78"/>
                <a:gd name="T76" fmla="*/ 73025 w 57"/>
                <a:gd name="T77" fmla="*/ 106363 h 78"/>
                <a:gd name="T78" fmla="*/ 76200 w 57"/>
                <a:gd name="T79" fmla="*/ 98425 h 78"/>
                <a:gd name="T80" fmla="*/ 80963 w 57"/>
                <a:gd name="T81" fmla="*/ 90488 h 78"/>
                <a:gd name="T82" fmla="*/ 80963 w 57"/>
                <a:gd name="T83" fmla="*/ 90488 h 78"/>
                <a:gd name="T84" fmla="*/ 87313 w 57"/>
                <a:gd name="T85" fmla="*/ 60325 h 78"/>
                <a:gd name="T86" fmla="*/ 87313 w 57"/>
                <a:gd name="T87" fmla="*/ 60325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7" h="78">
                  <a:moveTo>
                    <a:pt x="55" y="38"/>
                  </a:moveTo>
                  <a:lnTo>
                    <a:pt x="55" y="38"/>
                  </a:lnTo>
                  <a:lnTo>
                    <a:pt x="57" y="14"/>
                  </a:lnTo>
                  <a:lnTo>
                    <a:pt x="56" y="10"/>
                  </a:lnTo>
                  <a:lnTo>
                    <a:pt x="52" y="7"/>
                  </a:lnTo>
                  <a:lnTo>
                    <a:pt x="47" y="3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8" y="4"/>
                  </a:lnTo>
                  <a:lnTo>
                    <a:pt x="31" y="15"/>
                  </a:lnTo>
                  <a:lnTo>
                    <a:pt x="22" y="28"/>
                  </a:lnTo>
                  <a:lnTo>
                    <a:pt x="17" y="33"/>
                  </a:lnTo>
                  <a:lnTo>
                    <a:pt x="13" y="37"/>
                  </a:lnTo>
                  <a:lnTo>
                    <a:pt x="9" y="39"/>
                  </a:lnTo>
                  <a:lnTo>
                    <a:pt x="7" y="43"/>
                  </a:lnTo>
                  <a:lnTo>
                    <a:pt x="2" y="52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2" y="67"/>
                  </a:lnTo>
                  <a:lnTo>
                    <a:pt x="3" y="68"/>
                  </a:lnTo>
                  <a:lnTo>
                    <a:pt x="7" y="70"/>
                  </a:lnTo>
                  <a:lnTo>
                    <a:pt x="16" y="72"/>
                  </a:lnTo>
                  <a:lnTo>
                    <a:pt x="24" y="75"/>
                  </a:lnTo>
                  <a:lnTo>
                    <a:pt x="31" y="77"/>
                  </a:lnTo>
                  <a:lnTo>
                    <a:pt x="33" y="78"/>
                  </a:lnTo>
                  <a:lnTo>
                    <a:pt x="36" y="78"/>
                  </a:lnTo>
                  <a:lnTo>
                    <a:pt x="41" y="76"/>
                  </a:lnTo>
                  <a:lnTo>
                    <a:pt x="42" y="76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2" y="71"/>
                  </a:lnTo>
                  <a:lnTo>
                    <a:pt x="46" y="67"/>
                  </a:lnTo>
                  <a:lnTo>
                    <a:pt x="48" y="62"/>
                  </a:lnTo>
                  <a:lnTo>
                    <a:pt x="51" y="57"/>
                  </a:lnTo>
                  <a:lnTo>
                    <a:pt x="55" y="3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0" name="Freeform 132"/>
            <p:cNvSpPr>
              <a:spLocks/>
            </p:cNvSpPr>
            <p:nvPr/>
          </p:nvSpPr>
          <p:spPr bwMode="auto">
            <a:xfrm>
              <a:off x="2055813" y="4959350"/>
              <a:ext cx="93663" cy="31750"/>
            </a:xfrm>
            <a:custGeom>
              <a:avLst/>
              <a:gdLst>
                <a:gd name="T0" fmla="*/ 30163 w 59"/>
                <a:gd name="T1" fmla="*/ 1588 h 20"/>
                <a:gd name="T2" fmla="*/ 30163 w 59"/>
                <a:gd name="T3" fmla="*/ 1588 h 20"/>
                <a:gd name="T4" fmla="*/ 20638 w 59"/>
                <a:gd name="T5" fmla="*/ 0 h 20"/>
                <a:gd name="T6" fmla="*/ 9525 w 59"/>
                <a:gd name="T7" fmla="*/ 1588 h 20"/>
                <a:gd name="T8" fmla="*/ 4763 w 59"/>
                <a:gd name="T9" fmla="*/ 6350 h 20"/>
                <a:gd name="T10" fmla="*/ 0 w 59"/>
                <a:gd name="T11" fmla="*/ 9525 h 20"/>
                <a:gd name="T12" fmla="*/ 0 w 59"/>
                <a:gd name="T13" fmla="*/ 9525 h 20"/>
                <a:gd name="T14" fmla="*/ 1588 w 59"/>
                <a:gd name="T15" fmla="*/ 12700 h 20"/>
                <a:gd name="T16" fmla="*/ 7938 w 59"/>
                <a:gd name="T17" fmla="*/ 14288 h 20"/>
                <a:gd name="T18" fmla="*/ 28575 w 59"/>
                <a:gd name="T19" fmla="*/ 17463 h 20"/>
                <a:gd name="T20" fmla="*/ 69850 w 59"/>
                <a:gd name="T21" fmla="*/ 28575 h 20"/>
                <a:gd name="T22" fmla="*/ 69850 w 59"/>
                <a:gd name="T23" fmla="*/ 28575 h 20"/>
                <a:gd name="T24" fmla="*/ 90488 w 59"/>
                <a:gd name="T25" fmla="*/ 31750 h 20"/>
                <a:gd name="T26" fmla="*/ 93663 w 59"/>
                <a:gd name="T27" fmla="*/ 31750 h 20"/>
                <a:gd name="T28" fmla="*/ 93663 w 59"/>
                <a:gd name="T29" fmla="*/ 30163 h 20"/>
                <a:gd name="T30" fmla="*/ 93663 w 59"/>
                <a:gd name="T31" fmla="*/ 30163 h 20"/>
                <a:gd name="T32" fmla="*/ 66675 w 59"/>
                <a:gd name="T33" fmla="*/ 15875 h 20"/>
                <a:gd name="T34" fmla="*/ 30163 w 59"/>
                <a:gd name="T35" fmla="*/ 1588 h 20"/>
                <a:gd name="T36" fmla="*/ 30163 w 59"/>
                <a:gd name="T37" fmla="*/ 1588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20">
                  <a:moveTo>
                    <a:pt x="19" y="1"/>
                  </a:moveTo>
                  <a:lnTo>
                    <a:pt x="19" y="1"/>
                  </a:lnTo>
                  <a:lnTo>
                    <a:pt x="13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5" y="9"/>
                  </a:lnTo>
                  <a:lnTo>
                    <a:pt x="18" y="11"/>
                  </a:lnTo>
                  <a:lnTo>
                    <a:pt x="44" y="18"/>
                  </a:lnTo>
                  <a:lnTo>
                    <a:pt x="57" y="20"/>
                  </a:lnTo>
                  <a:lnTo>
                    <a:pt x="59" y="20"/>
                  </a:lnTo>
                  <a:lnTo>
                    <a:pt x="59" y="19"/>
                  </a:lnTo>
                  <a:lnTo>
                    <a:pt x="42" y="1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1" name="Freeform 133"/>
            <p:cNvSpPr>
              <a:spLocks/>
            </p:cNvSpPr>
            <p:nvPr/>
          </p:nvSpPr>
          <p:spPr bwMode="auto">
            <a:xfrm>
              <a:off x="2179638" y="4591050"/>
              <a:ext cx="14288" cy="31750"/>
            </a:xfrm>
            <a:custGeom>
              <a:avLst/>
              <a:gdLst>
                <a:gd name="T0" fmla="*/ 14288 w 9"/>
                <a:gd name="T1" fmla="*/ 28575 h 20"/>
                <a:gd name="T2" fmla="*/ 14288 w 9"/>
                <a:gd name="T3" fmla="*/ 28575 h 20"/>
                <a:gd name="T4" fmla="*/ 14288 w 9"/>
                <a:gd name="T5" fmla="*/ 23813 h 20"/>
                <a:gd name="T6" fmla="*/ 14288 w 9"/>
                <a:gd name="T7" fmla="*/ 20638 h 20"/>
                <a:gd name="T8" fmla="*/ 12700 w 9"/>
                <a:gd name="T9" fmla="*/ 7938 h 20"/>
                <a:gd name="T10" fmla="*/ 6350 w 9"/>
                <a:gd name="T11" fmla="*/ 0 h 20"/>
                <a:gd name="T12" fmla="*/ 4763 w 9"/>
                <a:gd name="T13" fmla="*/ 0 h 20"/>
                <a:gd name="T14" fmla="*/ 1588 w 9"/>
                <a:gd name="T15" fmla="*/ 0 h 20"/>
                <a:gd name="T16" fmla="*/ 1588 w 9"/>
                <a:gd name="T17" fmla="*/ 0 h 20"/>
                <a:gd name="T18" fmla="*/ 0 w 9"/>
                <a:gd name="T19" fmla="*/ 6350 h 20"/>
                <a:gd name="T20" fmla="*/ 0 w 9"/>
                <a:gd name="T21" fmla="*/ 14288 h 20"/>
                <a:gd name="T22" fmla="*/ 1588 w 9"/>
                <a:gd name="T23" fmla="*/ 28575 h 20"/>
                <a:gd name="T24" fmla="*/ 1588 w 9"/>
                <a:gd name="T25" fmla="*/ 28575 h 20"/>
                <a:gd name="T26" fmla="*/ 4763 w 9"/>
                <a:gd name="T27" fmla="*/ 30163 h 20"/>
                <a:gd name="T28" fmla="*/ 6350 w 9"/>
                <a:gd name="T29" fmla="*/ 31750 h 20"/>
                <a:gd name="T30" fmla="*/ 9525 w 9"/>
                <a:gd name="T31" fmla="*/ 30163 h 20"/>
                <a:gd name="T32" fmla="*/ 14288 w 9"/>
                <a:gd name="T33" fmla="*/ 28575 h 20"/>
                <a:gd name="T34" fmla="*/ 14288 w 9"/>
                <a:gd name="T35" fmla="*/ 28575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" h="20">
                  <a:moveTo>
                    <a:pt x="9" y="18"/>
                  </a:moveTo>
                  <a:lnTo>
                    <a:pt x="9" y="18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8" y="5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1" y="18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2" name="Freeform 134"/>
            <p:cNvSpPr>
              <a:spLocks/>
            </p:cNvSpPr>
            <p:nvPr/>
          </p:nvSpPr>
          <p:spPr bwMode="auto">
            <a:xfrm>
              <a:off x="2201863" y="4659313"/>
              <a:ext cx="23813" cy="38100"/>
            </a:xfrm>
            <a:custGeom>
              <a:avLst/>
              <a:gdLst>
                <a:gd name="T0" fmla="*/ 23813 w 15"/>
                <a:gd name="T1" fmla="*/ 17463 h 24"/>
                <a:gd name="T2" fmla="*/ 23813 w 15"/>
                <a:gd name="T3" fmla="*/ 17463 h 24"/>
                <a:gd name="T4" fmla="*/ 23813 w 15"/>
                <a:gd name="T5" fmla="*/ 12700 h 24"/>
                <a:gd name="T6" fmla="*/ 20638 w 15"/>
                <a:gd name="T7" fmla="*/ 7938 h 24"/>
                <a:gd name="T8" fmla="*/ 15875 w 15"/>
                <a:gd name="T9" fmla="*/ 4763 h 24"/>
                <a:gd name="T10" fmla="*/ 7938 w 15"/>
                <a:gd name="T11" fmla="*/ 0 h 24"/>
                <a:gd name="T12" fmla="*/ 7938 w 15"/>
                <a:gd name="T13" fmla="*/ 0 h 24"/>
                <a:gd name="T14" fmla="*/ 3175 w 15"/>
                <a:gd name="T15" fmla="*/ 1588 h 24"/>
                <a:gd name="T16" fmla="*/ 1588 w 15"/>
                <a:gd name="T17" fmla="*/ 4763 h 24"/>
                <a:gd name="T18" fmla="*/ 0 w 15"/>
                <a:gd name="T19" fmla="*/ 15875 h 24"/>
                <a:gd name="T20" fmla="*/ 0 w 15"/>
                <a:gd name="T21" fmla="*/ 30163 h 24"/>
                <a:gd name="T22" fmla="*/ 3175 w 15"/>
                <a:gd name="T23" fmla="*/ 38100 h 24"/>
                <a:gd name="T24" fmla="*/ 3175 w 15"/>
                <a:gd name="T25" fmla="*/ 38100 h 24"/>
                <a:gd name="T26" fmla="*/ 6350 w 15"/>
                <a:gd name="T27" fmla="*/ 38100 h 24"/>
                <a:gd name="T28" fmla="*/ 7938 w 15"/>
                <a:gd name="T29" fmla="*/ 36513 h 24"/>
                <a:gd name="T30" fmla="*/ 14288 w 15"/>
                <a:gd name="T31" fmla="*/ 31750 h 24"/>
                <a:gd name="T32" fmla="*/ 20638 w 15"/>
                <a:gd name="T33" fmla="*/ 23813 h 24"/>
                <a:gd name="T34" fmla="*/ 23813 w 15"/>
                <a:gd name="T35" fmla="*/ 17463 h 24"/>
                <a:gd name="T36" fmla="*/ 23813 w 15"/>
                <a:gd name="T37" fmla="*/ 17463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24">
                  <a:moveTo>
                    <a:pt x="15" y="11"/>
                  </a:moveTo>
                  <a:lnTo>
                    <a:pt x="15" y="11"/>
                  </a:lnTo>
                  <a:lnTo>
                    <a:pt x="15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5" y="23"/>
                  </a:lnTo>
                  <a:lnTo>
                    <a:pt x="9" y="20"/>
                  </a:lnTo>
                  <a:lnTo>
                    <a:pt x="13" y="15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3" name="Freeform 135"/>
            <p:cNvSpPr>
              <a:spLocks/>
            </p:cNvSpPr>
            <p:nvPr/>
          </p:nvSpPr>
          <p:spPr bwMode="auto">
            <a:xfrm>
              <a:off x="2284413" y="4872038"/>
              <a:ext cx="46038" cy="23813"/>
            </a:xfrm>
            <a:custGeom>
              <a:avLst/>
              <a:gdLst>
                <a:gd name="T0" fmla="*/ 0 w 29"/>
                <a:gd name="T1" fmla="*/ 17463 h 15"/>
                <a:gd name="T2" fmla="*/ 0 w 29"/>
                <a:gd name="T3" fmla="*/ 17463 h 15"/>
                <a:gd name="T4" fmla="*/ 4763 w 29"/>
                <a:gd name="T5" fmla="*/ 20638 h 15"/>
                <a:gd name="T6" fmla="*/ 11113 w 29"/>
                <a:gd name="T7" fmla="*/ 20638 h 15"/>
                <a:gd name="T8" fmla="*/ 19050 w 29"/>
                <a:gd name="T9" fmla="*/ 23813 h 15"/>
                <a:gd name="T10" fmla="*/ 26988 w 29"/>
                <a:gd name="T11" fmla="*/ 20638 h 15"/>
                <a:gd name="T12" fmla="*/ 33338 w 29"/>
                <a:gd name="T13" fmla="*/ 19050 h 15"/>
                <a:gd name="T14" fmla="*/ 39688 w 29"/>
                <a:gd name="T15" fmla="*/ 15875 h 15"/>
                <a:gd name="T16" fmla="*/ 42863 w 29"/>
                <a:gd name="T17" fmla="*/ 11113 h 15"/>
                <a:gd name="T18" fmla="*/ 46038 w 29"/>
                <a:gd name="T19" fmla="*/ 3175 h 15"/>
                <a:gd name="T20" fmla="*/ 46038 w 29"/>
                <a:gd name="T21" fmla="*/ 3175 h 15"/>
                <a:gd name="T22" fmla="*/ 39688 w 29"/>
                <a:gd name="T23" fmla="*/ 1588 h 15"/>
                <a:gd name="T24" fmla="*/ 31750 w 29"/>
                <a:gd name="T25" fmla="*/ 0 h 15"/>
                <a:gd name="T26" fmla="*/ 23813 w 29"/>
                <a:gd name="T27" fmla="*/ 0 h 15"/>
                <a:gd name="T28" fmla="*/ 17463 w 29"/>
                <a:gd name="T29" fmla="*/ 0 h 15"/>
                <a:gd name="T30" fmla="*/ 9525 w 29"/>
                <a:gd name="T31" fmla="*/ 1588 h 15"/>
                <a:gd name="T32" fmla="*/ 3175 w 29"/>
                <a:gd name="T33" fmla="*/ 4763 h 15"/>
                <a:gd name="T34" fmla="*/ 1588 w 29"/>
                <a:gd name="T35" fmla="*/ 11113 h 15"/>
                <a:gd name="T36" fmla="*/ 0 w 29"/>
                <a:gd name="T37" fmla="*/ 17463 h 15"/>
                <a:gd name="T38" fmla="*/ 0 w 29"/>
                <a:gd name="T39" fmla="*/ 17463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9" h="15">
                  <a:moveTo>
                    <a:pt x="0" y="11"/>
                  </a:moveTo>
                  <a:lnTo>
                    <a:pt x="0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12" y="15"/>
                  </a:lnTo>
                  <a:lnTo>
                    <a:pt x="17" y="13"/>
                  </a:lnTo>
                  <a:lnTo>
                    <a:pt x="21" y="12"/>
                  </a:lnTo>
                  <a:lnTo>
                    <a:pt x="25" y="10"/>
                  </a:lnTo>
                  <a:lnTo>
                    <a:pt x="27" y="7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1" y="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4" name="Freeform 136"/>
            <p:cNvSpPr>
              <a:spLocks/>
            </p:cNvSpPr>
            <p:nvPr/>
          </p:nvSpPr>
          <p:spPr bwMode="auto">
            <a:xfrm>
              <a:off x="2263775" y="4430713"/>
              <a:ext cx="76200" cy="79375"/>
            </a:xfrm>
            <a:custGeom>
              <a:avLst/>
              <a:gdLst>
                <a:gd name="T0" fmla="*/ 12700 w 48"/>
                <a:gd name="T1" fmla="*/ 38100 h 50"/>
                <a:gd name="T2" fmla="*/ 12700 w 48"/>
                <a:gd name="T3" fmla="*/ 38100 h 50"/>
                <a:gd name="T4" fmla="*/ 9525 w 48"/>
                <a:gd name="T5" fmla="*/ 42863 h 50"/>
                <a:gd name="T6" fmla="*/ 6350 w 48"/>
                <a:gd name="T7" fmla="*/ 49213 h 50"/>
                <a:gd name="T8" fmla="*/ 6350 w 48"/>
                <a:gd name="T9" fmla="*/ 52388 h 50"/>
                <a:gd name="T10" fmla="*/ 6350 w 48"/>
                <a:gd name="T11" fmla="*/ 57150 h 50"/>
                <a:gd name="T12" fmla="*/ 6350 w 48"/>
                <a:gd name="T13" fmla="*/ 57150 h 50"/>
                <a:gd name="T14" fmla="*/ 4763 w 48"/>
                <a:gd name="T15" fmla="*/ 57150 h 50"/>
                <a:gd name="T16" fmla="*/ 4763 w 48"/>
                <a:gd name="T17" fmla="*/ 57150 h 50"/>
                <a:gd name="T18" fmla="*/ 1588 w 48"/>
                <a:gd name="T19" fmla="*/ 58738 h 50"/>
                <a:gd name="T20" fmla="*/ 0 w 48"/>
                <a:gd name="T21" fmla="*/ 60325 h 50"/>
                <a:gd name="T22" fmla="*/ 0 w 48"/>
                <a:gd name="T23" fmla="*/ 66675 h 50"/>
                <a:gd name="T24" fmla="*/ 0 w 48"/>
                <a:gd name="T25" fmla="*/ 73025 h 50"/>
                <a:gd name="T26" fmla="*/ 4763 w 48"/>
                <a:gd name="T27" fmla="*/ 79375 h 50"/>
                <a:gd name="T28" fmla="*/ 4763 w 48"/>
                <a:gd name="T29" fmla="*/ 79375 h 50"/>
                <a:gd name="T30" fmla="*/ 6350 w 48"/>
                <a:gd name="T31" fmla="*/ 79375 h 50"/>
                <a:gd name="T32" fmla="*/ 7938 w 48"/>
                <a:gd name="T33" fmla="*/ 76200 h 50"/>
                <a:gd name="T34" fmla="*/ 14288 w 48"/>
                <a:gd name="T35" fmla="*/ 73025 h 50"/>
                <a:gd name="T36" fmla="*/ 25400 w 48"/>
                <a:gd name="T37" fmla="*/ 60325 h 50"/>
                <a:gd name="T38" fmla="*/ 25400 w 48"/>
                <a:gd name="T39" fmla="*/ 60325 h 50"/>
                <a:gd name="T40" fmla="*/ 38100 w 48"/>
                <a:gd name="T41" fmla="*/ 53975 h 50"/>
                <a:gd name="T42" fmla="*/ 46038 w 48"/>
                <a:gd name="T43" fmla="*/ 53975 h 50"/>
                <a:gd name="T44" fmla="*/ 46038 w 48"/>
                <a:gd name="T45" fmla="*/ 53975 h 50"/>
                <a:gd name="T46" fmla="*/ 53975 w 48"/>
                <a:gd name="T47" fmla="*/ 53975 h 50"/>
                <a:gd name="T48" fmla="*/ 68263 w 48"/>
                <a:gd name="T49" fmla="*/ 49213 h 50"/>
                <a:gd name="T50" fmla="*/ 68263 w 48"/>
                <a:gd name="T51" fmla="*/ 49213 h 50"/>
                <a:gd name="T52" fmla="*/ 71438 w 48"/>
                <a:gd name="T53" fmla="*/ 44450 h 50"/>
                <a:gd name="T54" fmla="*/ 76200 w 48"/>
                <a:gd name="T55" fmla="*/ 41275 h 50"/>
                <a:gd name="T56" fmla="*/ 76200 w 48"/>
                <a:gd name="T57" fmla="*/ 41275 h 50"/>
                <a:gd name="T58" fmla="*/ 66675 w 48"/>
                <a:gd name="T59" fmla="*/ 0 h 50"/>
                <a:gd name="T60" fmla="*/ 66675 w 48"/>
                <a:gd name="T61" fmla="*/ 0 h 50"/>
                <a:gd name="T62" fmla="*/ 52388 w 48"/>
                <a:gd name="T63" fmla="*/ 12700 h 50"/>
                <a:gd name="T64" fmla="*/ 52388 w 48"/>
                <a:gd name="T65" fmla="*/ 12700 h 50"/>
                <a:gd name="T66" fmla="*/ 31750 w 48"/>
                <a:gd name="T67" fmla="*/ 26988 h 50"/>
                <a:gd name="T68" fmla="*/ 12700 w 48"/>
                <a:gd name="T69" fmla="*/ 38100 h 50"/>
                <a:gd name="T70" fmla="*/ 12700 w 48"/>
                <a:gd name="T71" fmla="*/ 38100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8" h="50">
                  <a:moveTo>
                    <a:pt x="8" y="24"/>
                  </a:moveTo>
                  <a:lnTo>
                    <a:pt x="8" y="24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4" y="36"/>
                  </a:lnTo>
                  <a:lnTo>
                    <a:pt x="3" y="36"/>
                  </a:lnTo>
                  <a:lnTo>
                    <a:pt x="1" y="37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5" y="48"/>
                  </a:lnTo>
                  <a:lnTo>
                    <a:pt x="9" y="46"/>
                  </a:lnTo>
                  <a:lnTo>
                    <a:pt x="16" y="38"/>
                  </a:lnTo>
                  <a:lnTo>
                    <a:pt x="24" y="34"/>
                  </a:lnTo>
                  <a:lnTo>
                    <a:pt x="29" y="34"/>
                  </a:lnTo>
                  <a:lnTo>
                    <a:pt x="34" y="34"/>
                  </a:lnTo>
                  <a:lnTo>
                    <a:pt x="43" y="31"/>
                  </a:lnTo>
                  <a:lnTo>
                    <a:pt x="45" y="28"/>
                  </a:lnTo>
                  <a:lnTo>
                    <a:pt x="48" y="26"/>
                  </a:lnTo>
                  <a:lnTo>
                    <a:pt x="42" y="0"/>
                  </a:lnTo>
                  <a:lnTo>
                    <a:pt x="33" y="8"/>
                  </a:lnTo>
                  <a:lnTo>
                    <a:pt x="20" y="17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5" name="Freeform 137"/>
            <p:cNvSpPr>
              <a:spLocks/>
            </p:cNvSpPr>
            <p:nvPr/>
          </p:nvSpPr>
          <p:spPr bwMode="auto">
            <a:xfrm>
              <a:off x="1965325" y="483076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6" name="Freeform 138"/>
            <p:cNvSpPr>
              <a:spLocks/>
            </p:cNvSpPr>
            <p:nvPr/>
          </p:nvSpPr>
          <p:spPr bwMode="auto">
            <a:xfrm>
              <a:off x="1965325" y="4826000"/>
              <a:ext cx="85725" cy="111125"/>
            </a:xfrm>
            <a:custGeom>
              <a:avLst/>
              <a:gdLst>
                <a:gd name="T0" fmla="*/ 84138 w 54"/>
                <a:gd name="T1" fmla="*/ 84138 h 70"/>
                <a:gd name="T2" fmla="*/ 84138 w 54"/>
                <a:gd name="T3" fmla="*/ 84138 h 70"/>
                <a:gd name="T4" fmla="*/ 80963 w 54"/>
                <a:gd name="T5" fmla="*/ 73025 h 70"/>
                <a:gd name="T6" fmla="*/ 69850 w 54"/>
                <a:gd name="T7" fmla="*/ 63500 h 70"/>
                <a:gd name="T8" fmla="*/ 60325 w 54"/>
                <a:gd name="T9" fmla="*/ 50800 h 70"/>
                <a:gd name="T10" fmla="*/ 49213 w 54"/>
                <a:gd name="T11" fmla="*/ 41275 h 70"/>
                <a:gd name="T12" fmla="*/ 49213 w 54"/>
                <a:gd name="T13" fmla="*/ 41275 h 70"/>
                <a:gd name="T14" fmla="*/ 42863 w 54"/>
                <a:gd name="T15" fmla="*/ 33338 h 70"/>
                <a:gd name="T16" fmla="*/ 42863 w 54"/>
                <a:gd name="T17" fmla="*/ 33338 h 70"/>
                <a:gd name="T18" fmla="*/ 36513 w 54"/>
                <a:gd name="T19" fmla="*/ 23813 h 70"/>
                <a:gd name="T20" fmla="*/ 36513 w 54"/>
                <a:gd name="T21" fmla="*/ 23813 h 70"/>
                <a:gd name="T22" fmla="*/ 30163 w 54"/>
                <a:gd name="T23" fmla="*/ 15875 h 70"/>
                <a:gd name="T24" fmla="*/ 23813 w 54"/>
                <a:gd name="T25" fmla="*/ 7938 h 70"/>
                <a:gd name="T26" fmla="*/ 12700 w 54"/>
                <a:gd name="T27" fmla="*/ 0 h 70"/>
                <a:gd name="T28" fmla="*/ 12700 w 54"/>
                <a:gd name="T29" fmla="*/ 0 h 70"/>
                <a:gd name="T30" fmla="*/ 12700 w 54"/>
                <a:gd name="T31" fmla="*/ 0 h 70"/>
                <a:gd name="T32" fmla="*/ 11113 w 54"/>
                <a:gd name="T33" fmla="*/ 0 h 70"/>
                <a:gd name="T34" fmla="*/ 7938 w 54"/>
                <a:gd name="T35" fmla="*/ 1588 h 70"/>
                <a:gd name="T36" fmla="*/ 4763 w 54"/>
                <a:gd name="T37" fmla="*/ 4763 h 70"/>
                <a:gd name="T38" fmla="*/ 3175 w 54"/>
                <a:gd name="T39" fmla="*/ 4763 h 70"/>
                <a:gd name="T40" fmla="*/ 0 w 54"/>
                <a:gd name="T41" fmla="*/ 4763 h 70"/>
                <a:gd name="T42" fmla="*/ 0 w 54"/>
                <a:gd name="T43" fmla="*/ 4763 h 70"/>
                <a:gd name="T44" fmla="*/ 19050 w 54"/>
                <a:gd name="T45" fmla="*/ 17463 h 70"/>
                <a:gd name="T46" fmla="*/ 19050 w 54"/>
                <a:gd name="T47" fmla="*/ 17463 h 70"/>
                <a:gd name="T48" fmla="*/ 23813 w 54"/>
                <a:gd name="T49" fmla="*/ 25400 h 70"/>
                <a:gd name="T50" fmla="*/ 31750 w 54"/>
                <a:gd name="T51" fmla="*/ 38100 h 70"/>
                <a:gd name="T52" fmla="*/ 49213 w 54"/>
                <a:gd name="T53" fmla="*/ 66675 h 70"/>
                <a:gd name="T54" fmla="*/ 61913 w 54"/>
                <a:gd name="T55" fmla="*/ 95250 h 70"/>
                <a:gd name="T56" fmla="*/ 73025 w 54"/>
                <a:gd name="T57" fmla="*/ 111125 h 70"/>
                <a:gd name="T58" fmla="*/ 73025 w 54"/>
                <a:gd name="T59" fmla="*/ 111125 h 70"/>
                <a:gd name="T60" fmla="*/ 74613 w 54"/>
                <a:gd name="T61" fmla="*/ 111125 h 70"/>
                <a:gd name="T62" fmla="*/ 77788 w 54"/>
                <a:gd name="T63" fmla="*/ 111125 h 70"/>
                <a:gd name="T64" fmla="*/ 82550 w 54"/>
                <a:gd name="T65" fmla="*/ 103188 h 70"/>
                <a:gd name="T66" fmla="*/ 85725 w 54"/>
                <a:gd name="T67" fmla="*/ 93663 h 70"/>
                <a:gd name="T68" fmla="*/ 85725 w 54"/>
                <a:gd name="T69" fmla="*/ 88900 h 70"/>
                <a:gd name="T70" fmla="*/ 84138 w 54"/>
                <a:gd name="T71" fmla="*/ 84138 h 70"/>
                <a:gd name="T72" fmla="*/ 84138 w 54"/>
                <a:gd name="T73" fmla="*/ 84138 h 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4" h="70">
                  <a:moveTo>
                    <a:pt x="53" y="53"/>
                  </a:moveTo>
                  <a:lnTo>
                    <a:pt x="53" y="53"/>
                  </a:lnTo>
                  <a:lnTo>
                    <a:pt x="51" y="46"/>
                  </a:lnTo>
                  <a:lnTo>
                    <a:pt x="44" y="40"/>
                  </a:lnTo>
                  <a:lnTo>
                    <a:pt x="38" y="32"/>
                  </a:lnTo>
                  <a:lnTo>
                    <a:pt x="31" y="26"/>
                  </a:lnTo>
                  <a:lnTo>
                    <a:pt x="27" y="21"/>
                  </a:lnTo>
                  <a:lnTo>
                    <a:pt x="23" y="15"/>
                  </a:lnTo>
                  <a:lnTo>
                    <a:pt x="19" y="10"/>
                  </a:lnTo>
                  <a:lnTo>
                    <a:pt x="15" y="5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12" y="11"/>
                  </a:lnTo>
                  <a:lnTo>
                    <a:pt x="15" y="16"/>
                  </a:lnTo>
                  <a:lnTo>
                    <a:pt x="20" y="24"/>
                  </a:lnTo>
                  <a:lnTo>
                    <a:pt x="31" y="42"/>
                  </a:lnTo>
                  <a:lnTo>
                    <a:pt x="39" y="60"/>
                  </a:lnTo>
                  <a:lnTo>
                    <a:pt x="46" y="70"/>
                  </a:lnTo>
                  <a:lnTo>
                    <a:pt x="47" y="70"/>
                  </a:lnTo>
                  <a:lnTo>
                    <a:pt x="49" y="70"/>
                  </a:lnTo>
                  <a:lnTo>
                    <a:pt x="52" y="65"/>
                  </a:lnTo>
                  <a:lnTo>
                    <a:pt x="54" y="59"/>
                  </a:lnTo>
                  <a:lnTo>
                    <a:pt x="54" y="56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7" name="Freeform 139"/>
            <p:cNvSpPr>
              <a:spLocks/>
            </p:cNvSpPr>
            <p:nvPr/>
          </p:nvSpPr>
          <p:spPr bwMode="auto">
            <a:xfrm>
              <a:off x="1808163" y="4776788"/>
              <a:ext cx="23813" cy="33338"/>
            </a:xfrm>
            <a:custGeom>
              <a:avLst/>
              <a:gdLst>
                <a:gd name="T0" fmla="*/ 0 w 15"/>
                <a:gd name="T1" fmla="*/ 7938 h 21"/>
                <a:gd name="T2" fmla="*/ 0 w 15"/>
                <a:gd name="T3" fmla="*/ 7938 h 21"/>
                <a:gd name="T4" fmla="*/ 0 w 15"/>
                <a:gd name="T5" fmla="*/ 12700 h 21"/>
                <a:gd name="T6" fmla="*/ 1588 w 15"/>
                <a:gd name="T7" fmla="*/ 15875 h 21"/>
                <a:gd name="T8" fmla="*/ 9525 w 15"/>
                <a:gd name="T9" fmla="*/ 25400 h 21"/>
                <a:gd name="T10" fmla="*/ 19050 w 15"/>
                <a:gd name="T11" fmla="*/ 33338 h 21"/>
                <a:gd name="T12" fmla="*/ 22225 w 15"/>
                <a:gd name="T13" fmla="*/ 33338 h 21"/>
                <a:gd name="T14" fmla="*/ 23813 w 15"/>
                <a:gd name="T15" fmla="*/ 33338 h 21"/>
                <a:gd name="T16" fmla="*/ 23813 w 15"/>
                <a:gd name="T17" fmla="*/ 33338 h 21"/>
                <a:gd name="T18" fmla="*/ 23813 w 15"/>
                <a:gd name="T19" fmla="*/ 26988 h 21"/>
                <a:gd name="T20" fmla="*/ 22225 w 15"/>
                <a:gd name="T21" fmla="*/ 15875 h 21"/>
                <a:gd name="T22" fmla="*/ 19050 w 15"/>
                <a:gd name="T23" fmla="*/ 7938 h 21"/>
                <a:gd name="T24" fmla="*/ 15875 w 15"/>
                <a:gd name="T25" fmla="*/ 3175 h 21"/>
                <a:gd name="T26" fmla="*/ 15875 w 15"/>
                <a:gd name="T27" fmla="*/ 3175 h 21"/>
                <a:gd name="T28" fmla="*/ 11113 w 15"/>
                <a:gd name="T29" fmla="*/ 0 h 21"/>
                <a:gd name="T30" fmla="*/ 7938 w 15"/>
                <a:gd name="T31" fmla="*/ 0 h 21"/>
                <a:gd name="T32" fmla="*/ 3175 w 15"/>
                <a:gd name="T33" fmla="*/ 4763 h 21"/>
                <a:gd name="T34" fmla="*/ 0 w 15"/>
                <a:gd name="T35" fmla="*/ 7938 h 21"/>
                <a:gd name="T36" fmla="*/ 0 w 15"/>
                <a:gd name="T37" fmla="*/ 7938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21">
                  <a:moveTo>
                    <a:pt x="0" y="5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6" y="16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5" y="17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8" name="Freeform 140"/>
            <p:cNvSpPr>
              <a:spLocks/>
            </p:cNvSpPr>
            <p:nvPr/>
          </p:nvSpPr>
          <p:spPr bwMode="auto">
            <a:xfrm>
              <a:off x="1446213" y="5038725"/>
              <a:ext cx="69850" cy="171450"/>
            </a:xfrm>
            <a:custGeom>
              <a:avLst/>
              <a:gdLst>
                <a:gd name="T0" fmla="*/ 6350 w 44"/>
                <a:gd name="T1" fmla="*/ 157163 h 108"/>
                <a:gd name="T2" fmla="*/ 6350 w 44"/>
                <a:gd name="T3" fmla="*/ 157163 h 108"/>
                <a:gd name="T4" fmla="*/ 7938 w 44"/>
                <a:gd name="T5" fmla="*/ 160338 h 108"/>
                <a:gd name="T6" fmla="*/ 9525 w 44"/>
                <a:gd name="T7" fmla="*/ 161925 h 108"/>
                <a:gd name="T8" fmla="*/ 17463 w 44"/>
                <a:gd name="T9" fmla="*/ 168275 h 108"/>
                <a:gd name="T10" fmla="*/ 25400 w 44"/>
                <a:gd name="T11" fmla="*/ 171450 h 108"/>
                <a:gd name="T12" fmla="*/ 31750 w 44"/>
                <a:gd name="T13" fmla="*/ 171450 h 108"/>
                <a:gd name="T14" fmla="*/ 31750 w 44"/>
                <a:gd name="T15" fmla="*/ 171450 h 108"/>
                <a:gd name="T16" fmla="*/ 34925 w 44"/>
                <a:gd name="T17" fmla="*/ 166688 h 108"/>
                <a:gd name="T18" fmla="*/ 44450 w 44"/>
                <a:gd name="T19" fmla="*/ 153988 h 108"/>
                <a:gd name="T20" fmla="*/ 53975 w 44"/>
                <a:gd name="T21" fmla="*/ 134938 h 108"/>
                <a:gd name="T22" fmla="*/ 53975 w 44"/>
                <a:gd name="T23" fmla="*/ 134938 h 108"/>
                <a:gd name="T24" fmla="*/ 55563 w 44"/>
                <a:gd name="T25" fmla="*/ 119063 h 108"/>
                <a:gd name="T26" fmla="*/ 57150 w 44"/>
                <a:gd name="T27" fmla="*/ 104775 h 108"/>
                <a:gd name="T28" fmla="*/ 57150 w 44"/>
                <a:gd name="T29" fmla="*/ 104775 h 108"/>
                <a:gd name="T30" fmla="*/ 60325 w 44"/>
                <a:gd name="T31" fmla="*/ 96838 h 108"/>
                <a:gd name="T32" fmla="*/ 61913 w 44"/>
                <a:gd name="T33" fmla="*/ 90488 h 108"/>
                <a:gd name="T34" fmla="*/ 61913 w 44"/>
                <a:gd name="T35" fmla="*/ 90488 h 108"/>
                <a:gd name="T36" fmla="*/ 65088 w 44"/>
                <a:gd name="T37" fmla="*/ 84138 h 108"/>
                <a:gd name="T38" fmla="*/ 69850 w 44"/>
                <a:gd name="T39" fmla="*/ 71438 h 108"/>
                <a:gd name="T40" fmla="*/ 69850 w 44"/>
                <a:gd name="T41" fmla="*/ 71438 h 108"/>
                <a:gd name="T42" fmla="*/ 68263 w 44"/>
                <a:gd name="T43" fmla="*/ 57150 h 108"/>
                <a:gd name="T44" fmla="*/ 63500 w 44"/>
                <a:gd name="T45" fmla="*/ 36513 h 108"/>
                <a:gd name="T46" fmla="*/ 57150 w 44"/>
                <a:gd name="T47" fmla="*/ 3175 h 108"/>
                <a:gd name="T48" fmla="*/ 57150 w 44"/>
                <a:gd name="T49" fmla="*/ 3175 h 108"/>
                <a:gd name="T50" fmla="*/ 57150 w 44"/>
                <a:gd name="T51" fmla="*/ 0 h 108"/>
                <a:gd name="T52" fmla="*/ 55563 w 44"/>
                <a:gd name="T53" fmla="*/ 0 h 108"/>
                <a:gd name="T54" fmla="*/ 52388 w 44"/>
                <a:gd name="T55" fmla="*/ 3175 h 108"/>
                <a:gd name="T56" fmla="*/ 47625 w 44"/>
                <a:gd name="T57" fmla="*/ 7938 h 108"/>
                <a:gd name="T58" fmla="*/ 46038 w 44"/>
                <a:gd name="T59" fmla="*/ 15875 h 108"/>
                <a:gd name="T60" fmla="*/ 46038 w 44"/>
                <a:gd name="T61" fmla="*/ 15875 h 108"/>
                <a:gd name="T62" fmla="*/ 39688 w 44"/>
                <a:gd name="T63" fmla="*/ 25400 h 108"/>
                <a:gd name="T64" fmla="*/ 30163 w 44"/>
                <a:gd name="T65" fmla="*/ 33338 h 108"/>
                <a:gd name="T66" fmla="*/ 14288 w 44"/>
                <a:gd name="T67" fmla="*/ 49213 h 108"/>
                <a:gd name="T68" fmla="*/ 14288 w 44"/>
                <a:gd name="T69" fmla="*/ 49213 h 108"/>
                <a:gd name="T70" fmla="*/ 9525 w 44"/>
                <a:gd name="T71" fmla="*/ 57150 h 108"/>
                <a:gd name="T72" fmla="*/ 6350 w 44"/>
                <a:gd name="T73" fmla="*/ 68263 h 108"/>
                <a:gd name="T74" fmla="*/ 3175 w 44"/>
                <a:gd name="T75" fmla="*/ 79375 h 108"/>
                <a:gd name="T76" fmla="*/ 3175 w 44"/>
                <a:gd name="T77" fmla="*/ 87313 h 108"/>
                <a:gd name="T78" fmla="*/ 3175 w 44"/>
                <a:gd name="T79" fmla="*/ 87313 h 108"/>
                <a:gd name="T80" fmla="*/ 6350 w 44"/>
                <a:gd name="T81" fmla="*/ 90488 h 108"/>
                <a:gd name="T82" fmla="*/ 3175 w 44"/>
                <a:gd name="T83" fmla="*/ 98425 h 108"/>
                <a:gd name="T84" fmla="*/ 0 w 44"/>
                <a:gd name="T85" fmla="*/ 111125 h 108"/>
                <a:gd name="T86" fmla="*/ 0 w 44"/>
                <a:gd name="T87" fmla="*/ 111125 h 108"/>
                <a:gd name="T88" fmla="*/ 0 w 44"/>
                <a:gd name="T89" fmla="*/ 119063 h 108"/>
                <a:gd name="T90" fmla="*/ 1588 w 44"/>
                <a:gd name="T91" fmla="*/ 133350 h 108"/>
                <a:gd name="T92" fmla="*/ 6350 w 44"/>
                <a:gd name="T93" fmla="*/ 157163 h 108"/>
                <a:gd name="T94" fmla="*/ 6350 w 44"/>
                <a:gd name="T95" fmla="*/ 157163 h 1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4" h="108">
                  <a:moveTo>
                    <a:pt x="4" y="99"/>
                  </a:moveTo>
                  <a:lnTo>
                    <a:pt x="4" y="99"/>
                  </a:lnTo>
                  <a:lnTo>
                    <a:pt x="5" y="101"/>
                  </a:lnTo>
                  <a:lnTo>
                    <a:pt x="6" y="102"/>
                  </a:lnTo>
                  <a:lnTo>
                    <a:pt x="11" y="106"/>
                  </a:lnTo>
                  <a:lnTo>
                    <a:pt x="16" y="108"/>
                  </a:lnTo>
                  <a:lnTo>
                    <a:pt x="20" y="108"/>
                  </a:lnTo>
                  <a:lnTo>
                    <a:pt x="22" y="105"/>
                  </a:lnTo>
                  <a:lnTo>
                    <a:pt x="28" y="97"/>
                  </a:lnTo>
                  <a:lnTo>
                    <a:pt x="34" y="85"/>
                  </a:lnTo>
                  <a:lnTo>
                    <a:pt x="35" y="75"/>
                  </a:lnTo>
                  <a:lnTo>
                    <a:pt x="36" y="66"/>
                  </a:lnTo>
                  <a:lnTo>
                    <a:pt x="38" y="61"/>
                  </a:lnTo>
                  <a:lnTo>
                    <a:pt x="39" y="57"/>
                  </a:lnTo>
                  <a:lnTo>
                    <a:pt x="41" y="53"/>
                  </a:lnTo>
                  <a:lnTo>
                    <a:pt x="44" y="45"/>
                  </a:lnTo>
                  <a:lnTo>
                    <a:pt x="43" y="36"/>
                  </a:lnTo>
                  <a:lnTo>
                    <a:pt x="40" y="23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2"/>
                  </a:lnTo>
                  <a:lnTo>
                    <a:pt x="30" y="5"/>
                  </a:lnTo>
                  <a:lnTo>
                    <a:pt x="29" y="10"/>
                  </a:lnTo>
                  <a:lnTo>
                    <a:pt x="25" y="16"/>
                  </a:lnTo>
                  <a:lnTo>
                    <a:pt x="19" y="21"/>
                  </a:lnTo>
                  <a:lnTo>
                    <a:pt x="9" y="31"/>
                  </a:lnTo>
                  <a:lnTo>
                    <a:pt x="6" y="36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2" y="55"/>
                  </a:lnTo>
                  <a:lnTo>
                    <a:pt x="4" y="57"/>
                  </a:lnTo>
                  <a:lnTo>
                    <a:pt x="2" y="62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1" y="84"/>
                  </a:lnTo>
                  <a:lnTo>
                    <a:pt x="4" y="99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9" name="Freeform 141"/>
            <p:cNvSpPr>
              <a:spLocks/>
            </p:cNvSpPr>
            <p:nvPr/>
          </p:nvSpPr>
          <p:spPr bwMode="auto">
            <a:xfrm>
              <a:off x="585788" y="5518150"/>
              <a:ext cx="15875" cy="11113"/>
            </a:xfrm>
            <a:custGeom>
              <a:avLst/>
              <a:gdLst>
                <a:gd name="T0" fmla="*/ 0 w 10"/>
                <a:gd name="T1" fmla="*/ 11113 h 7"/>
                <a:gd name="T2" fmla="*/ 0 w 10"/>
                <a:gd name="T3" fmla="*/ 11113 h 7"/>
                <a:gd name="T4" fmla="*/ 15875 w 10"/>
                <a:gd name="T5" fmla="*/ 11113 h 7"/>
                <a:gd name="T6" fmla="*/ 15875 w 10"/>
                <a:gd name="T7" fmla="*/ 11113 h 7"/>
                <a:gd name="T8" fmla="*/ 15875 w 10"/>
                <a:gd name="T9" fmla="*/ 4763 h 7"/>
                <a:gd name="T10" fmla="*/ 14288 w 10"/>
                <a:gd name="T11" fmla="*/ 1588 h 7"/>
                <a:gd name="T12" fmla="*/ 12700 w 10"/>
                <a:gd name="T13" fmla="*/ 0 h 7"/>
                <a:gd name="T14" fmla="*/ 7938 w 10"/>
                <a:gd name="T15" fmla="*/ 0 h 7"/>
                <a:gd name="T16" fmla="*/ 4763 w 10"/>
                <a:gd name="T17" fmla="*/ 1588 h 7"/>
                <a:gd name="T18" fmla="*/ 1588 w 10"/>
                <a:gd name="T19" fmla="*/ 3175 h 7"/>
                <a:gd name="T20" fmla="*/ 0 w 10"/>
                <a:gd name="T21" fmla="*/ 7938 h 7"/>
                <a:gd name="T22" fmla="*/ 0 w 10"/>
                <a:gd name="T23" fmla="*/ 11113 h 7"/>
                <a:gd name="T24" fmla="*/ 0 w 10"/>
                <a:gd name="T25" fmla="*/ 11113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0" y="7"/>
                  </a:lnTo>
                  <a:lnTo>
                    <a:pt x="10" y="7"/>
                  </a:lnTo>
                  <a:lnTo>
                    <a:pt x="10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0" name="Freeform 142"/>
            <p:cNvSpPr>
              <a:spLocks/>
            </p:cNvSpPr>
            <p:nvPr/>
          </p:nvSpPr>
          <p:spPr bwMode="auto">
            <a:xfrm>
              <a:off x="528638" y="3656013"/>
              <a:ext cx="490538" cy="449263"/>
            </a:xfrm>
            <a:custGeom>
              <a:avLst/>
              <a:gdLst>
                <a:gd name="T0" fmla="*/ 461963 w 309"/>
                <a:gd name="T1" fmla="*/ 47625 h 283"/>
                <a:gd name="T2" fmla="*/ 423863 w 309"/>
                <a:gd name="T3" fmla="*/ 46038 h 283"/>
                <a:gd name="T4" fmla="*/ 425450 w 309"/>
                <a:gd name="T5" fmla="*/ 30163 h 283"/>
                <a:gd name="T6" fmla="*/ 434975 w 309"/>
                <a:gd name="T7" fmla="*/ 20638 h 283"/>
                <a:gd name="T8" fmla="*/ 420688 w 309"/>
                <a:gd name="T9" fmla="*/ 7938 h 283"/>
                <a:gd name="T10" fmla="*/ 371475 w 309"/>
                <a:gd name="T11" fmla="*/ 3175 h 283"/>
                <a:gd name="T12" fmla="*/ 312738 w 309"/>
                <a:gd name="T13" fmla="*/ 7938 h 283"/>
                <a:gd name="T14" fmla="*/ 234950 w 309"/>
                <a:gd name="T15" fmla="*/ 11113 h 283"/>
                <a:gd name="T16" fmla="*/ 223838 w 309"/>
                <a:gd name="T17" fmla="*/ 34925 h 283"/>
                <a:gd name="T18" fmla="*/ 173038 w 309"/>
                <a:gd name="T19" fmla="*/ 41275 h 283"/>
                <a:gd name="T20" fmla="*/ 79375 w 309"/>
                <a:gd name="T21" fmla="*/ 65088 h 283"/>
                <a:gd name="T22" fmla="*/ 53975 w 309"/>
                <a:gd name="T23" fmla="*/ 96838 h 283"/>
                <a:gd name="T24" fmla="*/ 50800 w 309"/>
                <a:gd name="T25" fmla="*/ 104775 h 283"/>
                <a:gd name="T26" fmla="*/ 7938 w 309"/>
                <a:gd name="T27" fmla="*/ 120650 h 283"/>
                <a:gd name="T28" fmla="*/ 7938 w 309"/>
                <a:gd name="T29" fmla="*/ 138113 h 283"/>
                <a:gd name="T30" fmla="*/ 20638 w 309"/>
                <a:gd name="T31" fmla="*/ 138113 h 283"/>
                <a:gd name="T32" fmla="*/ 50800 w 309"/>
                <a:gd name="T33" fmla="*/ 142875 h 283"/>
                <a:gd name="T34" fmla="*/ 25400 w 309"/>
                <a:gd name="T35" fmla="*/ 150813 h 283"/>
                <a:gd name="T36" fmla="*/ 23813 w 309"/>
                <a:gd name="T37" fmla="*/ 171450 h 283"/>
                <a:gd name="T38" fmla="*/ 57150 w 309"/>
                <a:gd name="T39" fmla="*/ 174625 h 283"/>
                <a:gd name="T40" fmla="*/ 92075 w 309"/>
                <a:gd name="T41" fmla="*/ 180975 h 283"/>
                <a:gd name="T42" fmla="*/ 112713 w 309"/>
                <a:gd name="T43" fmla="*/ 212725 h 283"/>
                <a:gd name="T44" fmla="*/ 115888 w 309"/>
                <a:gd name="T45" fmla="*/ 246063 h 283"/>
                <a:gd name="T46" fmla="*/ 136525 w 309"/>
                <a:gd name="T47" fmla="*/ 255588 h 283"/>
                <a:gd name="T48" fmla="*/ 134938 w 309"/>
                <a:gd name="T49" fmla="*/ 263525 h 283"/>
                <a:gd name="T50" fmla="*/ 128588 w 309"/>
                <a:gd name="T51" fmla="*/ 274638 h 283"/>
                <a:gd name="T52" fmla="*/ 141288 w 309"/>
                <a:gd name="T53" fmla="*/ 288925 h 283"/>
                <a:gd name="T54" fmla="*/ 134938 w 309"/>
                <a:gd name="T55" fmla="*/ 307975 h 283"/>
                <a:gd name="T56" fmla="*/ 127000 w 309"/>
                <a:gd name="T57" fmla="*/ 330200 h 283"/>
                <a:gd name="T58" fmla="*/ 146050 w 309"/>
                <a:gd name="T59" fmla="*/ 388938 h 283"/>
                <a:gd name="T60" fmla="*/ 161925 w 309"/>
                <a:gd name="T61" fmla="*/ 434975 h 283"/>
                <a:gd name="T62" fmla="*/ 192088 w 309"/>
                <a:gd name="T63" fmla="*/ 447675 h 283"/>
                <a:gd name="T64" fmla="*/ 207963 w 309"/>
                <a:gd name="T65" fmla="*/ 441325 h 283"/>
                <a:gd name="T66" fmla="*/ 233363 w 309"/>
                <a:gd name="T67" fmla="*/ 387350 h 283"/>
                <a:gd name="T68" fmla="*/ 255588 w 309"/>
                <a:gd name="T69" fmla="*/ 357188 h 283"/>
                <a:gd name="T70" fmla="*/ 290513 w 309"/>
                <a:gd name="T71" fmla="*/ 339725 h 283"/>
                <a:gd name="T72" fmla="*/ 341313 w 309"/>
                <a:gd name="T73" fmla="*/ 309563 h 283"/>
                <a:gd name="T74" fmla="*/ 363538 w 309"/>
                <a:gd name="T75" fmla="*/ 277813 h 283"/>
                <a:gd name="T76" fmla="*/ 346075 w 309"/>
                <a:gd name="T77" fmla="*/ 266700 h 283"/>
                <a:gd name="T78" fmla="*/ 354013 w 309"/>
                <a:gd name="T79" fmla="*/ 257175 h 283"/>
                <a:gd name="T80" fmla="*/ 388938 w 309"/>
                <a:gd name="T81" fmla="*/ 265113 h 283"/>
                <a:gd name="T82" fmla="*/ 401638 w 309"/>
                <a:gd name="T83" fmla="*/ 254000 h 283"/>
                <a:gd name="T84" fmla="*/ 403225 w 309"/>
                <a:gd name="T85" fmla="*/ 249238 h 283"/>
                <a:gd name="T86" fmla="*/ 403225 w 309"/>
                <a:gd name="T87" fmla="*/ 231775 h 283"/>
                <a:gd name="T88" fmla="*/ 423863 w 309"/>
                <a:gd name="T89" fmla="*/ 192088 h 283"/>
                <a:gd name="T90" fmla="*/ 431800 w 309"/>
                <a:gd name="T91" fmla="*/ 155575 h 283"/>
                <a:gd name="T92" fmla="*/ 441325 w 309"/>
                <a:gd name="T93" fmla="*/ 149225 h 283"/>
                <a:gd name="T94" fmla="*/ 433388 w 309"/>
                <a:gd name="T95" fmla="*/ 130175 h 283"/>
                <a:gd name="T96" fmla="*/ 439738 w 309"/>
                <a:gd name="T97" fmla="*/ 117475 h 283"/>
                <a:gd name="T98" fmla="*/ 441325 w 309"/>
                <a:gd name="T99" fmla="*/ 95250 h 283"/>
                <a:gd name="T100" fmla="*/ 457200 w 309"/>
                <a:gd name="T101" fmla="*/ 85725 h 283"/>
                <a:gd name="T102" fmla="*/ 488950 w 309"/>
                <a:gd name="T103" fmla="*/ 66675 h 283"/>
                <a:gd name="T104" fmla="*/ 487363 w 309"/>
                <a:gd name="T105" fmla="*/ 53975 h 28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9" h="283">
                  <a:moveTo>
                    <a:pt x="307" y="34"/>
                  </a:moveTo>
                  <a:lnTo>
                    <a:pt x="307" y="34"/>
                  </a:lnTo>
                  <a:lnTo>
                    <a:pt x="298" y="32"/>
                  </a:lnTo>
                  <a:lnTo>
                    <a:pt x="293" y="31"/>
                  </a:lnTo>
                  <a:lnTo>
                    <a:pt x="291" y="30"/>
                  </a:lnTo>
                  <a:lnTo>
                    <a:pt x="287" y="29"/>
                  </a:lnTo>
                  <a:lnTo>
                    <a:pt x="279" y="27"/>
                  </a:lnTo>
                  <a:lnTo>
                    <a:pt x="272" y="27"/>
                  </a:lnTo>
                  <a:lnTo>
                    <a:pt x="267" y="29"/>
                  </a:lnTo>
                  <a:lnTo>
                    <a:pt x="265" y="29"/>
                  </a:lnTo>
                  <a:lnTo>
                    <a:pt x="264" y="27"/>
                  </a:lnTo>
                  <a:lnTo>
                    <a:pt x="265" y="24"/>
                  </a:lnTo>
                  <a:lnTo>
                    <a:pt x="268" y="19"/>
                  </a:lnTo>
                  <a:lnTo>
                    <a:pt x="269" y="16"/>
                  </a:lnTo>
                  <a:lnTo>
                    <a:pt x="272" y="15"/>
                  </a:lnTo>
                  <a:lnTo>
                    <a:pt x="274" y="15"/>
                  </a:lnTo>
                  <a:lnTo>
                    <a:pt x="274" y="13"/>
                  </a:lnTo>
                  <a:lnTo>
                    <a:pt x="274" y="10"/>
                  </a:lnTo>
                  <a:lnTo>
                    <a:pt x="270" y="6"/>
                  </a:lnTo>
                  <a:lnTo>
                    <a:pt x="268" y="5"/>
                  </a:lnTo>
                  <a:lnTo>
                    <a:pt x="265" y="5"/>
                  </a:lnTo>
                  <a:lnTo>
                    <a:pt x="250" y="3"/>
                  </a:lnTo>
                  <a:lnTo>
                    <a:pt x="243" y="2"/>
                  </a:lnTo>
                  <a:lnTo>
                    <a:pt x="238" y="2"/>
                  </a:lnTo>
                  <a:lnTo>
                    <a:pt x="234" y="2"/>
                  </a:lnTo>
                  <a:lnTo>
                    <a:pt x="229" y="1"/>
                  </a:lnTo>
                  <a:lnTo>
                    <a:pt x="223" y="0"/>
                  </a:lnTo>
                  <a:lnTo>
                    <a:pt x="207" y="2"/>
                  </a:lnTo>
                  <a:lnTo>
                    <a:pt x="197" y="5"/>
                  </a:lnTo>
                  <a:lnTo>
                    <a:pt x="189" y="5"/>
                  </a:lnTo>
                  <a:lnTo>
                    <a:pt x="167" y="6"/>
                  </a:lnTo>
                  <a:lnTo>
                    <a:pt x="156" y="6"/>
                  </a:lnTo>
                  <a:lnTo>
                    <a:pt x="148" y="7"/>
                  </a:lnTo>
                  <a:lnTo>
                    <a:pt x="144" y="10"/>
                  </a:lnTo>
                  <a:lnTo>
                    <a:pt x="142" y="13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39" y="24"/>
                  </a:lnTo>
                  <a:lnTo>
                    <a:pt x="137" y="25"/>
                  </a:lnTo>
                  <a:lnTo>
                    <a:pt x="128" y="26"/>
                  </a:lnTo>
                  <a:lnTo>
                    <a:pt x="109" y="26"/>
                  </a:lnTo>
                  <a:lnTo>
                    <a:pt x="98" y="27"/>
                  </a:lnTo>
                  <a:lnTo>
                    <a:pt x="80" y="31"/>
                  </a:lnTo>
                  <a:lnTo>
                    <a:pt x="63" y="36"/>
                  </a:lnTo>
                  <a:lnTo>
                    <a:pt x="50" y="41"/>
                  </a:lnTo>
                  <a:lnTo>
                    <a:pt x="42" y="46"/>
                  </a:lnTo>
                  <a:lnTo>
                    <a:pt x="37" y="54"/>
                  </a:lnTo>
                  <a:lnTo>
                    <a:pt x="34" y="59"/>
                  </a:lnTo>
                  <a:lnTo>
                    <a:pt x="34" y="61"/>
                  </a:lnTo>
                  <a:lnTo>
                    <a:pt x="35" y="63"/>
                  </a:lnTo>
                  <a:lnTo>
                    <a:pt x="35" y="64"/>
                  </a:lnTo>
                  <a:lnTo>
                    <a:pt x="32" y="66"/>
                  </a:lnTo>
                  <a:lnTo>
                    <a:pt x="27" y="70"/>
                  </a:lnTo>
                  <a:lnTo>
                    <a:pt x="22" y="73"/>
                  </a:lnTo>
                  <a:lnTo>
                    <a:pt x="11" y="75"/>
                  </a:lnTo>
                  <a:lnTo>
                    <a:pt x="5" y="76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1" y="83"/>
                  </a:lnTo>
                  <a:lnTo>
                    <a:pt x="5" y="87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11" y="87"/>
                  </a:lnTo>
                  <a:lnTo>
                    <a:pt x="13" y="87"/>
                  </a:lnTo>
                  <a:lnTo>
                    <a:pt x="17" y="88"/>
                  </a:lnTo>
                  <a:lnTo>
                    <a:pt x="24" y="89"/>
                  </a:lnTo>
                  <a:lnTo>
                    <a:pt x="32" y="90"/>
                  </a:lnTo>
                  <a:lnTo>
                    <a:pt x="32" y="92"/>
                  </a:lnTo>
                  <a:lnTo>
                    <a:pt x="27" y="93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2" y="98"/>
                  </a:lnTo>
                  <a:lnTo>
                    <a:pt x="12" y="102"/>
                  </a:lnTo>
                  <a:lnTo>
                    <a:pt x="13" y="107"/>
                  </a:lnTo>
                  <a:lnTo>
                    <a:pt x="15" y="108"/>
                  </a:lnTo>
                  <a:lnTo>
                    <a:pt x="16" y="109"/>
                  </a:lnTo>
                  <a:lnTo>
                    <a:pt x="27" y="112"/>
                  </a:lnTo>
                  <a:lnTo>
                    <a:pt x="32" y="112"/>
                  </a:lnTo>
                  <a:lnTo>
                    <a:pt x="36" y="110"/>
                  </a:lnTo>
                  <a:lnTo>
                    <a:pt x="39" y="110"/>
                  </a:lnTo>
                  <a:lnTo>
                    <a:pt x="45" y="112"/>
                  </a:lnTo>
                  <a:lnTo>
                    <a:pt x="58" y="114"/>
                  </a:lnTo>
                  <a:lnTo>
                    <a:pt x="60" y="114"/>
                  </a:lnTo>
                  <a:lnTo>
                    <a:pt x="63" y="117"/>
                  </a:lnTo>
                  <a:lnTo>
                    <a:pt x="66" y="123"/>
                  </a:lnTo>
                  <a:lnTo>
                    <a:pt x="71" y="134"/>
                  </a:lnTo>
                  <a:lnTo>
                    <a:pt x="71" y="138"/>
                  </a:lnTo>
                  <a:lnTo>
                    <a:pt x="73" y="143"/>
                  </a:lnTo>
                  <a:lnTo>
                    <a:pt x="73" y="153"/>
                  </a:lnTo>
                  <a:lnTo>
                    <a:pt x="73" y="155"/>
                  </a:lnTo>
                  <a:lnTo>
                    <a:pt x="74" y="156"/>
                  </a:lnTo>
                  <a:lnTo>
                    <a:pt x="79" y="160"/>
                  </a:lnTo>
                  <a:lnTo>
                    <a:pt x="83" y="161"/>
                  </a:lnTo>
                  <a:lnTo>
                    <a:pt x="85" y="162"/>
                  </a:lnTo>
                  <a:lnTo>
                    <a:pt x="86" y="161"/>
                  </a:lnTo>
                  <a:lnTo>
                    <a:pt x="88" y="161"/>
                  </a:lnTo>
                  <a:lnTo>
                    <a:pt x="86" y="163"/>
                  </a:lnTo>
                  <a:lnTo>
                    <a:pt x="85" y="166"/>
                  </a:lnTo>
                  <a:lnTo>
                    <a:pt x="83" y="166"/>
                  </a:lnTo>
                  <a:lnTo>
                    <a:pt x="81" y="167"/>
                  </a:lnTo>
                  <a:lnTo>
                    <a:pt x="80" y="168"/>
                  </a:lnTo>
                  <a:lnTo>
                    <a:pt x="81" y="173"/>
                  </a:lnTo>
                  <a:lnTo>
                    <a:pt x="83" y="179"/>
                  </a:lnTo>
                  <a:lnTo>
                    <a:pt x="85" y="180"/>
                  </a:lnTo>
                  <a:lnTo>
                    <a:pt x="86" y="181"/>
                  </a:lnTo>
                  <a:lnTo>
                    <a:pt x="89" y="182"/>
                  </a:lnTo>
                  <a:lnTo>
                    <a:pt x="90" y="184"/>
                  </a:lnTo>
                  <a:lnTo>
                    <a:pt x="90" y="187"/>
                  </a:lnTo>
                  <a:lnTo>
                    <a:pt x="88" y="191"/>
                  </a:lnTo>
                  <a:lnTo>
                    <a:pt x="85" y="194"/>
                  </a:lnTo>
                  <a:lnTo>
                    <a:pt x="84" y="197"/>
                  </a:lnTo>
                  <a:lnTo>
                    <a:pt x="83" y="201"/>
                  </a:lnTo>
                  <a:lnTo>
                    <a:pt x="83" y="205"/>
                  </a:lnTo>
                  <a:lnTo>
                    <a:pt x="80" y="208"/>
                  </a:lnTo>
                  <a:lnTo>
                    <a:pt x="80" y="210"/>
                  </a:lnTo>
                  <a:lnTo>
                    <a:pt x="81" y="214"/>
                  </a:lnTo>
                  <a:lnTo>
                    <a:pt x="85" y="225"/>
                  </a:lnTo>
                  <a:lnTo>
                    <a:pt x="90" y="239"/>
                  </a:lnTo>
                  <a:lnTo>
                    <a:pt x="92" y="245"/>
                  </a:lnTo>
                  <a:lnTo>
                    <a:pt x="93" y="252"/>
                  </a:lnTo>
                  <a:lnTo>
                    <a:pt x="94" y="262"/>
                  </a:lnTo>
                  <a:lnTo>
                    <a:pt x="98" y="269"/>
                  </a:lnTo>
                  <a:lnTo>
                    <a:pt x="102" y="274"/>
                  </a:lnTo>
                  <a:lnTo>
                    <a:pt x="104" y="277"/>
                  </a:lnTo>
                  <a:lnTo>
                    <a:pt x="113" y="278"/>
                  </a:lnTo>
                  <a:lnTo>
                    <a:pt x="118" y="281"/>
                  </a:lnTo>
                  <a:lnTo>
                    <a:pt x="121" y="282"/>
                  </a:lnTo>
                  <a:lnTo>
                    <a:pt x="123" y="283"/>
                  </a:lnTo>
                  <a:lnTo>
                    <a:pt x="126" y="282"/>
                  </a:lnTo>
                  <a:lnTo>
                    <a:pt x="131" y="278"/>
                  </a:lnTo>
                  <a:lnTo>
                    <a:pt x="134" y="272"/>
                  </a:lnTo>
                  <a:lnTo>
                    <a:pt x="141" y="263"/>
                  </a:lnTo>
                  <a:lnTo>
                    <a:pt x="143" y="255"/>
                  </a:lnTo>
                  <a:lnTo>
                    <a:pt x="147" y="244"/>
                  </a:lnTo>
                  <a:lnTo>
                    <a:pt x="153" y="226"/>
                  </a:lnTo>
                  <a:lnTo>
                    <a:pt x="153" y="225"/>
                  </a:lnTo>
                  <a:lnTo>
                    <a:pt x="156" y="225"/>
                  </a:lnTo>
                  <a:lnTo>
                    <a:pt x="161" y="225"/>
                  </a:lnTo>
                  <a:lnTo>
                    <a:pt x="166" y="224"/>
                  </a:lnTo>
                  <a:lnTo>
                    <a:pt x="170" y="224"/>
                  </a:lnTo>
                  <a:lnTo>
                    <a:pt x="177" y="219"/>
                  </a:lnTo>
                  <a:lnTo>
                    <a:pt x="183" y="214"/>
                  </a:lnTo>
                  <a:lnTo>
                    <a:pt x="196" y="208"/>
                  </a:lnTo>
                  <a:lnTo>
                    <a:pt x="210" y="200"/>
                  </a:lnTo>
                  <a:lnTo>
                    <a:pt x="215" y="195"/>
                  </a:lnTo>
                  <a:lnTo>
                    <a:pt x="219" y="189"/>
                  </a:lnTo>
                  <a:lnTo>
                    <a:pt x="224" y="181"/>
                  </a:lnTo>
                  <a:lnTo>
                    <a:pt x="228" y="177"/>
                  </a:lnTo>
                  <a:lnTo>
                    <a:pt x="229" y="175"/>
                  </a:lnTo>
                  <a:lnTo>
                    <a:pt x="228" y="175"/>
                  </a:lnTo>
                  <a:lnTo>
                    <a:pt x="224" y="173"/>
                  </a:lnTo>
                  <a:lnTo>
                    <a:pt x="220" y="171"/>
                  </a:lnTo>
                  <a:lnTo>
                    <a:pt x="218" y="168"/>
                  </a:lnTo>
                  <a:lnTo>
                    <a:pt x="218" y="166"/>
                  </a:lnTo>
                  <a:lnTo>
                    <a:pt x="218" y="165"/>
                  </a:lnTo>
                  <a:lnTo>
                    <a:pt x="219" y="162"/>
                  </a:lnTo>
                  <a:lnTo>
                    <a:pt x="223" y="162"/>
                  </a:lnTo>
                  <a:lnTo>
                    <a:pt x="229" y="163"/>
                  </a:lnTo>
                  <a:lnTo>
                    <a:pt x="241" y="167"/>
                  </a:lnTo>
                  <a:lnTo>
                    <a:pt x="243" y="167"/>
                  </a:lnTo>
                  <a:lnTo>
                    <a:pt x="245" y="167"/>
                  </a:lnTo>
                  <a:lnTo>
                    <a:pt x="250" y="165"/>
                  </a:lnTo>
                  <a:lnTo>
                    <a:pt x="253" y="162"/>
                  </a:lnTo>
                  <a:lnTo>
                    <a:pt x="253" y="161"/>
                  </a:lnTo>
                  <a:lnTo>
                    <a:pt x="253" y="160"/>
                  </a:lnTo>
                  <a:lnTo>
                    <a:pt x="250" y="157"/>
                  </a:lnTo>
                  <a:lnTo>
                    <a:pt x="253" y="158"/>
                  </a:lnTo>
                  <a:lnTo>
                    <a:pt x="253" y="157"/>
                  </a:lnTo>
                  <a:lnTo>
                    <a:pt x="254" y="157"/>
                  </a:lnTo>
                  <a:lnTo>
                    <a:pt x="254" y="153"/>
                  </a:lnTo>
                  <a:lnTo>
                    <a:pt x="255" y="150"/>
                  </a:lnTo>
                  <a:lnTo>
                    <a:pt x="254" y="147"/>
                  </a:lnTo>
                  <a:lnTo>
                    <a:pt x="254" y="146"/>
                  </a:lnTo>
                  <a:lnTo>
                    <a:pt x="255" y="143"/>
                  </a:lnTo>
                  <a:lnTo>
                    <a:pt x="260" y="137"/>
                  </a:lnTo>
                  <a:lnTo>
                    <a:pt x="265" y="129"/>
                  </a:lnTo>
                  <a:lnTo>
                    <a:pt x="267" y="124"/>
                  </a:lnTo>
                  <a:lnTo>
                    <a:pt x="267" y="121"/>
                  </a:lnTo>
                  <a:lnTo>
                    <a:pt x="265" y="116"/>
                  </a:lnTo>
                  <a:lnTo>
                    <a:pt x="265" y="112"/>
                  </a:lnTo>
                  <a:lnTo>
                    <a:pt x="268" y="104"/>
                  </a:lnTo>
                  <a:lnTo>
                    <a:pt x="272" y="98"/>
                  </a:lnTo>
                  <a:lnTo>
                    <a:pt x="274" y="97"/>
                  </a:lnTo>
                  <a:lnTo>
                    <a:pt x="275" y="97"/>
                  </a:lnTo>
                  <a:lnTo>
                    <a:pt x="277" y="95"/>
                  </a:lnTo>
                  <a:lnTo>
                    <a:pt x="278" y="94"/>
                  </a:lnTo>
                  <a:lnTo>
                    <a:pt x="278" y="89"/>
                  </a:lnTo>
                  <a:lnTo>
                    <a:pt x="277" y="84"/>
                  </a:lnTo>
                  <a:lnTo>
                    <a:pt x="275" y="83"/>
                  </a:lnTo>
                  <a:lnTo>
                    <a:pt x="273" y="82"/>
                  </a:lnTo>
                  <a:lnTo>
                    <a:pt x="270" y="80"/>
                  </a:lnTo>
                  <a:lnTo>
                    <a:pt x="272" y="79"/>
                  </a:lnTo>
                  <a:lnTo>
                    <a:pt x="275" y="78"/>
                  </a:lnTo>
                  <a:lnTo>
                    <a:pt x="277" y="74"/>
                  </a:lnTo>
                  <a:lnTo>
                    <a:pt x="278" y="69"/>
                  </a:lnTo>
                  <a:lnTo>
                    <a:pt x="279" y="64"/>
                  </a:lnTo>
                  <a:lnTo>
                    <a:pt x="278" y="61"/>
                  </a:lnTo>
                  <a:lnTo>
                    <a:pt x="278" y="60"/>
                  </a:lnTo>
                  <a:lnTo>
                    <a:pt x="279" y="59"/>
                  </a:lnTo>
                  <a:lnTo>
                    <a:pt x="283" y="58"/>
                  </a:lnTo>
                  <a:lnTo>
                    <a:pt x="286" y="55"/>
                  </a:lnTo>
                  <a:lnTo>
                    <a:pt x="288" y="54"/>
                  </a:lnTo>
                  <a:lnTo>
                    <a:pt x="292" y="51"/>
                  </a:lnTo>
                  <a:lnTo>
                    <a:pt x="296" y="49"/>
                  </a:lnTo>
                  <a:lnTo>
                    <a:pt x="306" y="45"/>
                  </a:lnTo>
                  <a:lnTo>
                    <a:pt x="308" y="42"/>
                  </a:lnTo>
                  <a:lnTo>
                    <a:pt x="309" y="39"/>
                  </a:lnTo>
                  <a:lnTo>
                    <a:pt x="309" y="35"/>
                  </a:lnTo>
                  <a:lnTo>
                    <a:pt x="308" y="34"/>
                  </a:lnTo>
                  <a:lnTo>
                    <a:pt x="307" y="3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1" name="Freeform 143"/>
            <p:cNvSpPr>
              <a:spLocks/>
            </p:cNvSpPr>
            <p:nvPr/>
          </p:nvSpPr>
          <p:spPr bwMode="auto">
            <a:xfrm>
              <a:off x="1109663" y="3725863"/>
              <a:ext cx="127000" cy="109538"/>
            </a:xfrm>
            <a:custGeom>
              <a:avLst/>
              <a:gdLst>
                <a:gd name="T0" fmla="*/ 60325 w 80"/>
                <a:gd name="T1" fmla="*/ 0 h 69"/>
                <a:gd name="T2" fmla="*/ 44450 w 80"/>
                <a:gd name="T3" fmla="*/ 1588 h 69"/>
                <a:gd name="T4" fmla="*/ 36513 w 80"/>
                <a:gd name="T5" fmla="*/ 9525 h 69"/>
                <a:gd name="T6" fmla="*/ 36513 w 80"/>
                <a:gd name="T7" fmla="*/ 11113 h 69"/>
                <a:gd name="T8" fmla="*/ 34925 w 80"/>
                <a:gd name="T9" fmla="*/ 11113 h 69"/>
                <a:gd name="T10" fmla="*/ 20638 w 80"/>
                <a:gd name="T11" fmla="*/ 7938 h 69"/>
                <a:gd name="T12" fmla="*/ 12700 w 80"/>
                <a:gd name="T13" fmla="*/ 9525 h 69"/>
                <a:gd name="T14" fmla="*/ 7938 w 80"/>
                <a:gd name="T15" fmla="*/ 14288 h 69"/>
                <a:gd name="T16" fmla="*/ 0 w 80"/>
                <a:gd name="T17" fmla="*/ 25400 h 69"/>
                <a:gd name="T18" fmla="*/ 0 w 80"/>
                <a:gd name="T19" fmla="*/ 34925 h 69"/>
                <a:gd name="T20" fmla="*/ 1588 w 80"/>
                <a:gd name="T21" fmla="*/ 38100 h 69"/>
                <a:gd name="T22" fmla="*/ 7938 w 80"/>
                <a:gd name="T23" fmla="*/ 47625 h 69"/>
                <a:gd name="T24" fmla="*/ 12700 w 80"/>
                <a:gd name="T25" fmla="*/ 60325 h 69"/>
                <a:gd name="T26" fmla="*/ 22225 w 80"/>
                <a:gd name="T27" fmla="*/ 60325 h 69"/>
                <a:gd name="T28" fmla="*/ 38100 w 80"/>
                <a:gd name="T29" fmla="*/ 55563 h 69"/>
                <a:gd name="T30" fmla="*/ 39688 w 80"/>
                <a:gd name="T31" fmla="*/ 55563 h 69"/>
                <a:gd name="T32" fmla="*/ 42863 w 80"/>
                <a:gd name="T33" fmla="*/ 61913 h 69"/>
                <a:gd name="T34" fmla="*/ 38100 w 80"/>
                <a:gd name="T35" fmla="*/ 77788 h 69"/>
                <a:gd name="T36" fmla="*/ 36513 w 80"/>
                <a:gd name="T37" fmla="*/ 80963 h 69"/>
                <a:gd name="T38" fmla="*/ 42863 w 80"/>
                <a:gd name="T39" fmla="*/ 92075 h 69"/>
                <a:gd name="T40" fmla="*/ 46038 w 80"/>
                <a:gd name="T41" fmla="*/ 93663 h 69"/>
                <a:gd name="T42" fmla="*/ 55563 w 80"/>
                <a:gd name="T43" fmla="*/ 101600 h 69"/>
                <a:gd name="T44" fmla="*/ 66675 w 80"/>
                <a:gd name="T45" fmla="*/ 109538 h 69"/>
                <a:gd name="T46" fmla="*/ 68263 w 80"/>
                <a:gd name="T47" fmla="*/ 107950 h 69"/>
                <a:gd name="T48" fmla="*/ 77788 w 80"/>
                <a:gd name="T49" fmla="*/ 95250 h 69"/>
                <a:gd name="T50" fmla="*/ 85725 w 80"/>
                <a:gd name="T51" fmla="*/ 76200 h 69"/>
                <a:gd name="T52" fmla="*/ 90488 w 80"/>
                <a:gd name="T53" fmla="*/ 71438 h 69"/>
                <a:gd name="T54" fmla="*/ 117475 w 80"/>
                <a:gd name="T55" fmla="*/ 77788 h 69"/>
                <a:gd name="T56" fmla="*/ 120650 w 80"/>
                <a:gd name="T57" fmla="*/ 77788 h 69"/>
                <a:gd name="T58" fmla="*/ 127000 w 80"/>
                <a:gd name="T59" fmla="*/ 61913 h 69"/>
                <a:gd name="T60" fmla="*/ 123825 w 80"/>
                <a:gd name="T61" fmla="*/ 41275 h 69"/>
                <a:gd name="T62" fmla="*/ 120650 w 80"/>
                <a:gd name="T63" fmla="*/ 39688 h 69"/>
                <a:gd name="T64" fmla="*/ 104775 w 80"/>
                <a:gd name="T65" fmla="*/ 34925 h 69"/>
                <a:gd name="T66" fmla="*/ 93663 w 80"/>
                <a:gd name="T67" fmla="*/ 31750 h 69"/>
                <a:gd name="T68" fmla="*/ 85725 w 80"/>
                <a:gd name="T69" fmla="*/ 26988 h 69"/>
                <a:gd name="T70" fmla="*/ 76200 w 80"/>
                <a:gd name="T71" fmla="*/ 23813 h 69"/>
                <a:gd name="T72" fmla="*/ 69850 w 80"/>
                <a:gd name="T73" fmla="*/ 11113 h 69"/>
                <a:gd name="T74" fmla="*/ 61913 w 80"/>
                <a:gd name="T75" fmla="*/ 1588 h 69"/>
                <a:gd name="T76" fmla="*/ 60325 w 80"/>
                <a:gd name="T77" fmla="*/ 0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0" h="69">
                  <a:moveTo>
                    <a:pt x="38" y="0"/>
                  </a:moveTo>
                  <a:lnTo>
                    <a:pt x="38" y="0"/>
                  </a:lnTo>
                  <a:lnTo>
                    <a:pt x="33" y="0"/>
                  </a:lnTo>
                  <a:lnTo>
                    <a:pt x="28" y="1"/>
                  </a:lnTo>
                  <a:lnTo>
                    <a:pt x="24" y="5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18" y="6"/>
                  </a:lnTo>
                  <a:lnTo>
                    <a:pt x="13" y="5"/>
                  </a:lnTo>
                  <a:lnTo>
                    <a:pt x="10" y="6"/>
                  </a:lnTo>
                  <a:lnTo>
                    <a:pt x="8" y="6"/>
                  </a:lnTo>
                  <a:lnTo>
                    <a:pt x="5" y="9"/>
                  </a:lnTo>
                  <a:lnTo>
                    <a:pt x="3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5" y="30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14" y="38"/>
                  </a:lnTo>
                  <a:lnTo>
                    <a:pt x="20" y="36"/>
                  </a:lnTo>
                  <a:lnTo>
                    <a:pt x="24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9"/>
                  </a:lnTo>
                  <a:lnTo>
                    <a:pt x="25" y="45"/>
                  </a:lnTo>
                  <a:lnTo>
                    <a:pt x="24" y="49"/>
                  </a:lnTo>
                  <a:lnTo>
                    <a:pt x="23" y="51"/>
                  </a:lnTo>
                  <a:lnTo>
                    <a:pt x="24" y="55"/>
                  </a:lnTo>
                  <a:lnTo>
                    <a:pt x="27" y="58"/>
                  </a:lnTo>
                  <a:lnTo>
                    <a:pt x="29" y="59"/>
                  </a:lnTo>
                  <a:lnTo>
                    <a:pt x="32" y="61"/>
                  </a:lnTo>
                  <a:lnTo>
                    <a:pt x="35" y="64"/>
                  </a:lnTo>
                  <a:lnTo>
                    <a:pt x="39" y="68"/>
                  </a:lnTo>
                  <a:lnTo>
                    <a:pt x="42" y="69"/>
                  </a:lnTo>
                  <a:lnTo>
                    <a:pt x="43" y="68"/>
                  </a:lnTo>
                  <a:lnTo>
                    <a:pt x="46" y="66"/>
                  </a:lnTo>
                  <a:lnTo>
                    <a:pt x="49" y="60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7" y="45"/>
                  </a:lnTo>
                  <a:lnTo>
                    <a:pt x="62" y="45"/>
                  </a:lnTo>
                  <a:lnTo>
                    <a:pt x="74" y="49"/>
                  </a:lnTo>
                  <a:lnTo>
                    <a:pt x="76" y="49"/>
                  </a:lnTo>
                  <a:lnTo>
                    <a:pt x="78" y="46"/>
                  </a:lnTo>
                  <a:lnTo>
                    <a:pt x="80" y="39"/>
                  </a:lnTo>
                  <a:lnTo>
                    <a:pt x="80" y="30"/>
                  </a:lnTo>
                  <a:lnTo>
                    <a:pt x="78" y="26"/>
                  </a:lnTo>
                  <a:lnTo>
                    <a:pt x="76" y="25"/>
                  </a:lnTo>
                  <a:lnTo>
                    <a:pt x="71" y="22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8" y="15"/>
                  </a:lnTo>
                  <a:lnTo>
                    <a:pt x="47" y="12"/>
                  </a:lnTo>
                  <a:lnTo>
                    <a:pt x="44" y="7"/>
                  </a:lnTo>
                  <a:lnTo>
                    <a:pt x="42" y="2"/>
                  </a:lnTo>
                  <a:lnTo>
                    <a:pt x="39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2" name="Freeform 144"/>
            <p:cNvSpPr>
              <a:spLocks/>
            </p:cNvSpPr>
            <p:nvPr/>
          </p:nvSpPr>
          <p:spPr bwMode="auto">
            <a:xfrm>
              <a:off x="1192213" y="3711575"/>
              <a:ext cx="98425" cy="30163"/>
            </a:xfrm>
            <a:custGeom>
              <a:avLst/>
              <a:gdLst>
                <a:gd name="T0" fmla="*/ 60325 w 62"/>
                <a:gd name="T1" fmla="*/ 30163 h 19"/>
                <a:gd name="T2" fmla="*/ 60325 w 62"/>
                <a:gd name="T3" fmla="*/ 30163 h 19"/>
                <a:gd name="T4" fmla="*/ 65088 w 62"/>
                <a:gd name="T5" fmla="*/ 30163 h 19"/>
                <a:gd name="T6" fmla="*/ 71438 w 62"/>
                <a:gd name="T7" fmla="*/ 30163 h 19"/>
                <a:gd name="T8" fmla="*/ 84138 w 62"/>
                <a:gd name="T9" fmla="*/ 25400 h 19"/>
                <a:gd name="T10" fmla="*/ 93663 w 62"/>
                <a:gd name="T11" fmla="*/ 20638 h 19"/>
                <a:gd name="T12" fmla="*/ 98425 w 62"/>
                <a:gd name="T13" fmla="*/ 15875 h 19"/>
                <a:gd name="T14" fmla="*/ 98425 w 62"/>
                <a:gd name="T15" fmla="*/ 15875 h 19"/>
                <a:gd name="T16" fmla="*/ 98425 w 62"/>
                <a:gd name="T17" fmla="*/ 14288 h 19"/>
                <a:gd name="T18" fmla="*/ 93663 w 62"/>
                <a:gd name="T19" fmla="*/ 11113 h 19"/>
                <a:gd name="T20" fmla="*/ 76200 w 62"/>
                <a:gd name="T21" fmla="*/ 7938 h 19"/>
                <a:gd name="T22" fmla="*/ 52388 w 62"/>
                <a:gd name="T23" fmla="*/ 1588 h 19"/>
                <a:gd name="T24" fmla="*/ 33338 w 62"/>
                <a:gd name="T25" fmla="*/ 0 h 19"/>
                <a:gd name="T26" fmla="*/ 33338 w 62"/>
                <a:gd name="T27" fmla="*/ 0 h 19"/>
                <a:gd name="T28" fmla="*/ 9525 w 62"/>
                <a:gd name="T29" fmla="*/ 1588 h 19"/>
                <a:gd name="T30" fmla="*/ 1588 w 62"/>
                <a:gd name="T31" fmla="*/ 3175 h 19"/>
                <a:gd name="T32" fmla="*/ 0 w 62"/>
                <a:gd name="T33" fmla="*/ 6350 h 19"/>
                <a:gd name="T34" fmla="*/ 0 w 62"/>
                <a:gd name="T35" fmla="*/ 6350 h 19"/>
                <a:gd name="T36" fmla="*/ 6350 w 62"/>
                <a:gd name="T37" fmla="*/ 11113 h 19"/>
                <a:gd name="T38" fmla="*/ 23813 w 62"/>
                <a:gd name="T39" fmla="*/ 20638 h 19"/>
                <a:gd name="T40" fmla="*/ 44450 w 62"/>
                <a:gd name="T41" fmla="*/ 25400 h 19"/>
                <a:gd name="T42" fmla="*/ 60325 w 62"/>
                <a:gd name="T43" fmla="*/ 30163 h 19"/>
                <a:gd name="T44" fmla="*/ 60325 w 62"/>
                <a:gd name="T45" fmla="*/ 30163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2" h="19">
                  <a:moveTo>
                    <a:pt x="38" y="19"/>
                  </a:moveTo>
                  <a:lnTo>
                    <a:pt x="38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53" y="16"/>
                  </a:lnTo>
                  <a:lnTo>
                    <a:pt x="59" y="13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59" y="7"/>
                  </a:lnTo>
                  <a:lnTo>
                    <a:pt x="48" y="5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4" y="7"/>
                  </a:lnTo>
                  <a:lnTo>
                    <a:pt x="15" y="13"/>
                  </a:lnTo>
                  <a:lnTo>
                    <a:pt x="28" y="1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3" name="Freeform 145"/>
            <p:cNvSpPr>
              <a:spLocks/>
            </p:cNvSpPr>
            <p:nvPr/>
          </p:nvSpPr>
          <p:spPr bwMode="auto">
            <a:xfrm>
              <a:off x="944563" y="4175125"/>
              <a:ext cx="33338" cy="42863"/>
            </a:xfrm>
            <a:custGeom>
              <a:avLst/>
              <a:gdLst>
                <a:gd name="T0" fmla="*/ 3175 w 21"/>
                <a:gd name="T1" fmla="*/ 15875 h 27"/>
                <a:gd name="T2" fmla="*/ 3175 w 21"/>
                <a:gd name="T3" fmla="*/ 15875 h 27"/>
                <a:gd name="T4" fmla="*/ 3175 w 21"/>
                <a:gd name="T5" fmla="*/ 15875 h 27"/>
                <a:gd name="T6" fmla="*/ 1588 w 21"/>
                <a:gd name="T7" fmla="*/ 19050 h 27"/>
                <a:gd name="T8" fmla="*/ 0 w 21"/>
                <a:gd name="T9" fmla="*/ 23813 h 27"/>
                <a:gd name="T10" fmla="*/ 0 w 21"/>
                <a:gd name="T11" fmla="*/ 36513 h 27"/>
                <a:gd name="T12" fmla="*/ 0 w 21"/>
                <a:gd name="T13" fmla="*/ 36513 h 27"/>
                <a:gd name="T14" fmla="*/ 0 w 21"/>
                <a:gd name="T15" fmla="*/ 38100 h 27"/>
                <a:gd name="T16" fmla="*/ 1588 w 21"/>
                <a:gd name="T17" fmla="*/ 39688 h 27"/>
                <a:gd name="T18" fmla="*/ 7938 w 21"/>
                <a:gd name="T19" fmla="*/ 42863 h 27"/>
                <a:gd name="T20" fmla="*/ 20638 w 21"/>
                <a:gd name="T21" fmla="*/ 42863 h 27"/>
                <a:gd name="T22" fmla="*/ 20638 w 21"/>
                <a:gd name="T23" fmla="*/ 42863 h 27"/>
                <a:gd name="T24" fmla="*/ 25400 w 21"/>
                <a:gd name="T25" fmla="*/ 39688 h 27"/>
                <a:gd name="T26" fmla="*/ 28575 w 21"/>
                <a:gd name="T27" fmla="*/ 36513 h 27"/>
                <a:gd name="T28" fmla="*/ 31750 w 21"/>
                <a:gd name="T29" fmla="*/ 34925 h 27"/>
                <a:gd name="T30" fmla="*/ 33338 w 21"/>
                <a:gd name="T31" fmla="*/ 30163 h 27"/>
                <a:gd name="T32" fmla="*/ 33338 w 21"/>
                <a:gd name="T33" fmla="*/ 30163 h 27"/>
                <a:gd name="T34" fmla="*/ 26988 w 21"/>
                <a:gd name="T35" fmla="*/ 12700 h 27"/>
                <a:gd name="T36" fmla="*/ 23813 w 21"/>
                <a:gd name="T37" fmla="*/ 4763 h 27"/>
                <a:gd name="T38" fmla="*/ 19050 w 21"/>
                <a:gd name="T39" fmla="*/ 0 h 27"/>
                <a:gd name="T40" fmla="*/ 19050 w 21"/>
                <a:gd name="T41" fmla="*/ 0 h 27"/>
                <a:gd name="T42" fmla="*/ 15875 w 21"/>
                <a:gd name="T43" fmla="*/ 1588 h 27"/>
                <a:gd name="T44" fmla="*/ 11113 w 21"/>
                <a:gd name="T45" fmla="*/ 7938 h 27"/>
                <a:gd name="T46" fmla="*/ 7938 w 21"/>
                <a:gd name="T47" fmla="*/ 14288 h 27"/>
                <a:gd name="T48" fmla="*/ 4763 w 21"/>
                <a:gd name="T49" fmla="*/ 15875 h 27"/>
                <a:gd name="T50" fmla="*/ 3175 w 21"/>
                <a:gd name="T51" fmla="*/ 15875 h 27"/>
                <a:gd name="T52" fmla="*/ 3175 w 21"/>
                <a:gd name="T53" fmla="*/ 15875 h 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" h="27">
                  <a:moveTo>
                    <a:pt x="2" y="10"/>
                  </a:move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5" y="27"/>
                  </a:lnTo>
                  <a:lnTo>
                    <a:pt x="13" y="27"/>
                  </a:lnTo>
                  <a:lnTo>
                    <a:pt x="16" y="25"/>
                  </a:lnTo>
                  <a:lnTo>
                    <a:pt x="18" y="23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17" y="8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5"/>
                  </a:lnTo>
                  <a:lnTo>
                    <a:pt x="5" y="9"/>
                  </a:lnTo>
                  <a:lnTo>
                    <a:pt x="3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4" name="Freeform 146"/>
            <p:cNvSpPr>
              <a:spLocks/>
            </p:cNvSpPr>
            <p:nvPr/>
          </p:nvSpPr>
          <p:spPr bwMode="auto">
            <a:xfrm>
              <a:off x="917575" y="3983038"/>
              <a:ext cx="82550" cy="60325"/>
            </a:xfrm>
            <a:custGeom>
              <a:avLst/>
              <a:gdLst>
                <a:gd name="T0" fmla="*/ 80963 w 52"/>
                <a:gd name="T1" fmla="*/ 15875 h 38"/>
                <a:gd name="T2" fmla="*/ 80963 w 52"/>
                <a:gd name="T3" fmla="*/ 15875 h 38"/>
                <a:gd name="T4" fmla="*/ 77788 w 52"/>
                <a:gd name="T5" fmla="*/ 14288 h 38"/>
                <a:gd name="T6" fmla="*/ 74613 w 52"/>
                <a:gd name="T7" fmla="*/ 14288 h 38"/>
                <a:gd name="T8" fmla="*/ 65088 w 52"/>
                <a:gd name="T9" fmla="*/ 12700 h 38"/>
                <a:gd name="T10" fmla="*/ 44450 w 52"/>
                <a:gd name="T11" fmla="*/ 12700 h 38"/>
                <a:gd name="T12" fmla="*/ 44450 w 52"/>
                <a:gd name="T13" fmla="*/ 12700 h 38"/>
                <a:gd name="T14" fmla="*/ 28575 w 52"/>
                <a:gd name="T15" fmla="*/ 7938 h 38"/>
                <a:gd name="T16" fmla="*/ 20638 w 52"/>
                <a:gd name="T17" fmla="*/ 4763 h 38"/>
                <a:gd name="T18" fmla="*/ 14288 w 52"/>
                <a:gd name="T19" fmla="*/ 0 h 38"/>
                <a:gd name="T20" fmla="*/ 14288 w 52"/>
                <a:gd name="T21" fmla="*/ 0 h 38"/>
                <a:gd name="T22" fmla="*/ 14288 w 52"/>
                <a:gd name="T23" fmla="*/ 0 h 38"/>
                <a:gd name="T24" fmla="*/ 12700 w 52"/>
                <a:gd name="T25" fmla="*/ 0 h 38"/>
                <a:gd name="T26" fmla="*/ 11113 w 52"/>
                <a:gd name="T27" fmla="*/ 6350 h 38"/>
                <a:gd name="T28" fmla="*/ 6350 w 52"/>
                <a:gd name="T29" fmla="*/ 14288 h 38"/>
                <a:gd name="T30" fmla="*/ 1588 w 52"/>
                <a:gd name="T31" fmla="*/ 19050 h 38"/>
                <a:gd name="T32" fmla="*/ 1588 w 52"/>
                <a:gd name="T33" fmla="*/ 19050 h 38"/>
                <a:gd name="T34" fmla="*/ 0 w 52"/>
                <a:gd name="T35" fmla="*/ 20638 h 38"/>
                <a:gd name="T36" fmla="*/ 1588 w 52"/>
                <a:gd name="T37" fmla="*/ 22225 h 38"/>
                <a:gd name="T38" fmla="*/ 6350 w 52"/>
                <a:gd name="T39" fmla="*/ 23813 h 38"/>
                <a:gd name="T40" fmla="*/ 7938 w 52"/>
                <a:gd name="T41" fmla="*/ 23813 h 38"/>
                <a:gd name="T42" fmla="*/ 7938 w 52"/>
                <a:gd name="T43" fmla="*/ 23813 h 38"/>
                <a:gd name="T44" fmla="*/ 7938 w 52"/>
                <a:gd name="T45" fmla="*/ 23813 h 38"/>
                <a:gd name="T46" fmla="*/ 7938 w 52"/>
                <a:gd name="T47" fmla="*/ 28575 h 38"/>
                <a:gd name="T48" fmla="*/ 4763 w 52"/>
                <a:gd name="T49" fmla="*/ 38100 h 38"/>
                <a:gd name="T50" fmla="*/ 4763 w 52"/>
                <a:gd name="T51" fmla="*/ 38100 h 38"/>
                <a:gd name="T52" fmla="*/ 4763 w 52"/>
                <a:gd name="T53" fmla="*/ 39688 h 38"/>
                <a:gd name="T54" fmla="*/ 6350 w 52"/>
                <a:gd name="T55" fmla="*/ 39688 h 38"/>
                <a:gd name="T56" fmla="*/ 12700 w 52"/>
                <a:gd name="T57" fmla="*/ 44450 h 38"/>
                <a:gd name="T58" fmla="*/ 20638 w 52"/>
                <a:gd name="T59" fmla="*/ 47625 h 38"/>
                <a:gd name="T60" fmla="*/ 23813 w 52"/>
                <a:gd name="T61" fmla="*/ 52388 h 38"/>
                <a:gd name="T62" fmla="*/ 23813 w 52"/>
                <a:gd name="T63" fmla="*/ 52388 h 38"/>
                <a:gd name="T64" fmla="*/ 28575 w 52"/>
                <a:gd name="T65" fmla="*/ 57150 h 38"/>
                <a:gd name="T66" fmla="*/ 31750 w 52"/>
                <a:gd name="T67" fmla="*/ 60325 h 38"/>
                <a:gd name="T68" fmla="*/ 36513 w 52"/>
                <a:gd name="T69" fmla="*/ 60325 h 38"/>
                <a:gd name="T70" fmla="*/ 42863 w 52"/>
                <a:gd name="T71" fmla="*/ 60325 h 38"/>
                <a:gd name="T72" fmla="*/ 42863 w 52"/>
                <a:gd name="T73" fmla="*/ 60325 h 38"/>
                <a:gd name="T74" fmla="*/ 58738 w 52"/>
                <a:gd name="T75" fmla="*/ 57150 h 38"/>
                <a:gd name="T76" fmla="*/ 73025 w 52"/>
                <a:gd name="T77" fmla="*/ 50800 h 38"/>
                <a:gd name="T78" fmla="*/ 73025 w 52"/>
                <a:gd name="T79" fmla="*/ 50800 h 38"/>
                <a:gd name="T80" fmla="*/ 74613 w 52"/>
                <a:gd name="T81" fmla="*/ 50800 h 38"/>
                <a:gd name="T82" fmla="*/ 76200 w 52"/>
                <a:gd name="T83" fmla="*/ 46038 h 38"/>
                <a:gd name="T84" fmla="*/ 80963 w 52"/>
                <a:gd name="T85" fmla="*/ 36513 h 38"/>
                <a:gd name="T86" fmla="*/ 82550 w 52"/>
                <a:gd name="T87" fmla="*/ 23813 h 38"/>
                <a:gd name="T88" fmla="*/ 80963 w 52"/>
                <a:gd name="T89" fmla="*/ 15875 h 38"/>
                <a:gd name="T90" fmla="*/ 80963 w 52"/>
                <a:gd name="T91" fmla="*/ 15875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2" h="38">
                  <a:moveTo>
                    <a:pt x="51" y="10"/>
                  </a:moveTo>
                  <a:lnTo>
                    <a:pt x="51" y="10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1" y="8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13" y="3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3" y="30"/>
                  </a:lnTo>
                  <a:lnTo>
                    <a:pt x="15" y="33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27" y="38"/>
                  </a:lnTo>
                  <a:lnTo>
                    <a:pt x="37" y="36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8" y="29"/>
                  </a:lnTo>
                  <a:lnTo>
                    <a:pt x="51" y="23"/>
                  </a:lnTo>
                  <a:lnTo>
                    <a:pt x="52" y="15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5" name="Freeform 147"/>
            <p:cNvSpPr>
              <a:spLocks/>
            </p:cNvSpPr>
            <p:nvPr/>
          </p:nvSpPr>
          <p:spPr bwMode="auto">
            <a:xfrm>
              <a:off x="1471613" y="3803650"/>
              <a:ext cx="123825" cy="127000"/>
            </a:xfrm>
            <a:custGeom>
              <a:avLst/>
              <a:gdLst>
                <a:gd name="T0" fmla="*/ 73025 w 78"/>
                <a:gd name="T1" fmla="*/ 47625 h 80"/>
                <a:gd name="T2" fmla="*/ 73025 w 78"/>
                <a:gd name="T3" fmla="*/ 47625 h 80"/>
                <a:gd name="T4" fmla="*/ 84138 w 78"/>
                <a:gd name="T5" fmla="*/ 39688 h 80"/>
                <a:gd name="T6" fmla="*/ 100013 w 78"/>
                <a:gd name="T7" fmla="*/ 31750 h 80"/>
                <a:gd name="T8" fmla="*/ 114300 w 78"/>
                <a:gd name="T9" fmla="*/ 23813 h 80"/>
                <a:gd name="T10" fmla="*/ 120650 w 78"/>
                <a:gd name="T11" fmla="*/ 19050 h 80"/>
                <a:gd name="T12" fmla="*/ 122238 w 78"/>
                <a:gd name="T13" fmla="*/ 17463 h 80"/>
                <a:gd name="T14" fmla="*/ 122238 w 78"/>
                <a:gd name="T15" fmla="*/ 17463 h 80"/>
                <a:gd name="T16" fmla="*/ 123825 w 78"/>
                <a:gd name="T17" fmla="*/ 9525 h 80"/>
                <a:gd name="T18" fmla="*/ 122238 w 78"/>
                <a:gd name="T19" fmla="*/ 6350 h 80"/>
                <a:gd name="T20" fmla="*/ 120650 w 78"/>
                <a:gd name="T21" fmla="*/ 1588 h 80"/>
                <a:gd name="T22" fmla="*/ 115888 w 78"/>
                <a:gd name="T23" fmla="*/ 0 h 80"/>
                <a:gd name="T24" fmla="*/ 115888 w 78"/>
                <a:gd name="T25" fmla="*/ 0 h 80"/>
                <a:gd name="T26" fmla="*/ 109538 w 78"/>
                <a:gd name="T27" fmla="*/ 1588 h 80"/>
                <a:gd name="T28" fmla="*/ 107950 w 78"/>
                <a:gd name="T29" fmla="*/ 6350 h 80"/>
                <a:gd name="T30" fmla="*/ 107950 w 78"/>
                <a:gd name="T31" fmla="*/ 6350 h 80"/>
                <a:gd name="T32" fmla="*/ 84138 w 78"/>
                <a:gd name="T33" fmla="*/ 14288 h 80"/>
                <a:gd name="T34" fmla="*/ 66675 w 78"/>
                <a:gd name="T35" fmla="*/ 19050 h 80"/>
                <a:gd name="T36" fmla="*/ 52388 w 78"/>
                <a:gd name="T37" fmla="*/ 23813 h 80"/>
                <a:gd name="T38" fmla="*/ 52388 w 78"/>
                <a:gd name="T39" fmla="*/ 23813 h 80"/>
                <a:gd name="T40" fmla="*/ 31750 w 78"/>
                <a:gd name="T41" fmla="*/ 36513 h 80"/>
                <a:gd name="T42" fmla="*/ 19050 w 78"/>
                <a:gd name="T43" fmla="*/ 46038 h 80"/>
                <a:gd name="T44" fmla="*/ 19050 w 78"/>
                <a:gd name="T45" fmla="*/ 46038 h 80"/>
                <a:gd name="T46" fmla="*/ 12700 w 78"/>
                <a:gd name="T47" fmla="*/ 55563 h 80"/>
                <a:gd name="T48" fmla="*/ 7938 w 78"/>
                <a:gd name="T49" fmla="*/ 71438 h 80"/>
                <a:gd name="T50" fmla="*/ 0 w 78"/>
                <a:gd name="T51" fmla="*/ 98425 h 80"/>
                <a:gd name="T52" fmla="*/ 0 w 78"/>
                <a:gd name="T53" fmla="*/ 98425 h 80"/>
                <a:gd name="T54" fmla="*/ 0 w 78"/>
                <a:gd name="T55" fmla="*/ 100013 h 80"/>
                <a:gd name="T56" fmla="*/ 1588 w 78"/>
                <a:gd name="T57" fmla="*/ 103188 h 80"/>
                <a:gd name="T58" fmla="*/ 6350 w 78"/>
                <a:gd name="T59" fmla="*/ 111125 h 80"/>
                <a:gd name="T60" fmla="*/ 14288 w 78"/>
                <a:gd name="T61" fmla="*/ 117475 h 80"/>
                <a:gd name="T62" fmla="*/ 22225 w 78"/>
                <a:gd name="T63" fmla="*/ 123825 h 80"/>
                <a:gd name="T64" fmla="*/ 22225 w 78"/>
                <a:gd name="T65" fmla="*/ 123825 h 80"/>
                <a:gd name="T66" fmla="*/ 28575 w 78"/>
                <a:gd name="T67" fmla="*/ 125413 h 80"/>
                <a:gd name="T68" fmla="*/ 34925 w 78"/>
                <a:gd name="T69" fmla="*/ 127000 h 80"/>
                <a:gd name="T70" fmla="*/ 42863 w 78"/>
                <a:gd name="T71" fmla="*/ 125413 h 80"/>
                <a:gd name="T72" fmla="*/ 42863 w 78"/>
                <a:gd name="T73" fmla="*/ 125413 h 80"/>
                <a:gd name="T74" fmla="*/ 44450 w 78"/>
                <a:gd name="T75" fmla="*/ 119063 h 80"/>
                <a:gd name="T76" fmla="*/ 42863 w 78"/>
                <a:gd name="T77" fmla="*/ 107950 h 80"/>
                <a:gd name="T78" fmla="*/ 34925 w 78"/>
                <a:gd name="T79" fmla="*/ 85725 h 80"/>
                <a:gd name="T80" fmla="*/ 34925 w 78"/>
                <a:gd name="T81" fmla="*/ 85725 h 80"/>
                <a:gd name="T82" fmla="*/ 34925 w 78"/>
                <a:gd name="T83" fmla="*/ 82550 h 80"/>
                <a:gd name="T84" fmla="*/ 38100 w 78"/>
                <a:gd name="T85" fmla="*/ 76200 h 80"/>
                <a:gd name="T86" fmla="*/ 47625 w 78"/>
                <a:gd name="T87" fmla="*/ 65088 h 80"/>
                <a:gd name="T88" fmla="*/ 61913 w 78"/>
                <a:gd name="T89" fmla="*/ 55563 h 80"/>
                <a:gd name="T90" fmla="*/ 73025 w 78"/>
                <a:gd name="T91" fmla="*/ 47625 h 80"/>
                <a:gd name="T92" fmla="*/ 73025 w 78"/>
                <a:gd name="T93" fmla="*/ 47625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" h="80">
                  <a:moveTo>
                    <a:pt x="46" y="30"/>
                  </a:moveTo>
                  <a:lnTo>
                    <a:pt x="46" y="30"/>
                  </a:lnTo>
                  <a:lnTo>
                    <a:pt x="53" y="25"/>
                  </a:lnTo>
                  <a:lnTo>
                    <a:pt x="63" y="20"/>
                  </a:lnTo>
                  <a:lnTo>
                    <a:pt x="72" y="15"/>
                  </a:lnTo>
                  <a:lnTo>
                    <a:pt x="76" y="12"/>
                  </a:lnTo>
                  <a:lnTo>
                    <a:pt x="77" y="11"/>
                  </a:lnTo>
                  <a:lnTo>
                    <a:pt x="78" y="6"/>
                  </a:lnTo>
                  <a:lnTo>
                    <a:pt x="77" y="4"/>
                  </a:lnTo>
                  <a:lnTo>
                    <a:pt x="76" y="1"/>
                  </a:lnTo>
                  <a:lnTo>
                    <a:pt x="73" y="0"/>
                  </a:lnTo>
                  <a:lnTo>
                    <a:pt x="69" y="1"/>
                  </a:lnTo>
                  <a:lnTo>
                    <a:pt x="68" y="4"/>
                  </a:lnTo>
                  <a:lnTo>
                    <a:pt x="53" y="9"/>
                  </a:lnTo>
                  <a:lnTo>
                    <a:pt x="42" y="12"/>
                  </a:lnTo>
                  <a:lnTo>
                    <a:pt x="33" y="15"/>
                  </a:lnTo>
                  <a:lnTo>
                    <a:pt x="20" y="23"/>
                  </a:lnTo>
                  <a:lnTo>
                    <a:pt x="12" y="29"/>
                  </a:lnTo>
                  <a:lnTo>
                    <a:pt x="8" y="35"/>
                  </a:lnTo>
                  <a:lnTo>
                    <a:pt x="5" y="45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4" y="70"/>
                  </a:lnTo>
                  <a:lnTo>
                    <a:pt x="9" y="74"/>
                  </a:lnTo>
                  <a:lnTo>
                    <a:pt x="14" y="78"/>
                  </a:lnTo>
                  <a:lnTo>
                    <a:pt x="18" y="79"/>
                  </a:lnTo>
                  <a:lnTo>
                    <a:pt x="22" y="80"/>
                  </a:lnTo>
                  <a:lnTo>
                    <a:pt x="27" y="79"/>
                  </a:lnTo>
                  <a:lnTo>
                    <a:pt x="28" y="75"/>
                  </a:lnTo>
                  <a:lnTo>
                    <a:pt x="27" y="68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4" y="48"/>
                  </a:lnTo>
                  <a:lnTo>
                    <a:pt x="30" y="41"/>
                  </a:lnTo>
                  <a:lnTo>
                    <a:pt x="39" y="35"/>
                  </a:lnTo>
                  <a:lnTo>
                    <a:pt x="46" y="3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6" name="Freeform 148"/>
            <p:cNvSpPr>
              <a:spLocks/>
            </p:cNvSpPr>
            <p:nvPr/>
          </p:nvSpPr>
          <p:spPr bwMode="auto">
            <a:xfrm>
              <a:off x="1500188" y="3721100"/>
              <a:ext cx="34925" cy="26988"/>
            </a:xfrm>
            <a:custGeom>
              <a:avLst/>
              <a:gdLst>
                <a:gd name="T0" fmla="*/ 0 w 22"/>
                <a:gd name="T1" fmla="*/ 20638 h 17"/>
                <a:gd name="T2" fmla="*/ 0 w 22"/>
                <a:gd name="T3" fmla="*/ 20638 h 17"/>
                <a:gd name="T4" fmla="*/ 3175 w 22"/>
                <a:gd name="T5" fmla="*/ 23813 h 17"/>
                <a:gd name="T6" fmla="*/ 7938 w 22"/>
                <a:gd name="T7" fmla="*/ 26988 h 17"/>
                <a:gd name="T8" fmla="*/ 14288 w 22"/>
                <a:gd name="T9" fmla="*/ 23813 h 17"/>
                <a:gd name="T10" fmla="*/ 17463 w 22"/>
                <a:gd name="T11" fmla="*/ 22225 h 17"/>
                <a:gd name="T12" fmla="*/ 25400 w 22"/>
                <a:gd name="T13" fmla="*/ 19050 h 17"/>
                <a:gd name="T14" fmla="*/ 30163 w 22"/>
                <a:gd name="T15" fmla="*/ 15875 h 17"/>
                <a:gd name="T16" fmla="*/ 34925 w 22"/>
                <a:gd name="T17" fmla="*/ 15875 h 17"/>
                <a:gd name="T18" fmla="*/ 34925 w 22"/>
                <a:gd name="T19" fmla="*/ 15875 h 17"/>
                <a:gd name="T20" fmla="*/ 33338 w 22"/>
                <a:gd name="T21" fmla="*/ 7938 h 17"/>
                <a:gd name="T22" fmla="*/ 30163 w 22"/>
                <a:gd name="T23" fmla="*/ 1588 h 17"/>
                <a:gd name="T24" fmla="*/ 23813 w 22"/>
                <a:gd name="T25" fmla="*/ 0 h 17"/>
                <a:gd name="T26" fmla="*/ 17463 w 22"/>
                <a:gd name="T27" fmla="*/ 0 h 17"/>
                <a:gd name="T28" fmla="*/ 9525 w 22"/>
                <a:gd name="T29" fmla="*/ 1588 h 17"/>
                <a:gd name="T30" fmla="*/ 3175 w 22"/>
                <a:gd name="T31" fmla="*/ 6350 h 17"/>
                <a:gd name="T32" fmla="*/ 0 w 22"/>
                <a:gd name="T33" fmla="*/ 12700 h 17"/>
                <a:gd name="T34" fmla="*/ 0 w 22"/>
                <a:gd name="T35" fmla="*/ 20638 h 17"/>
                <a:gd name="T36" fmla="*/ 0 w 22"/>
                <a:gd name="T37" fmla="*/ 20638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" h="17">
                  <a:moveTo>
                    <a:pt x="0" y="13"/>
                  </a:moveTo>
                  <a:lnTo>
                    <a:pt x="0" y="13"/>
                  </a:lnTo>
                  <a:lnTo>
                    <a:pt x="2" y="15"/>
                  </a:lnTo>
                  <a:lnTo>
                    <a:pt x="5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6" y="12"/>
                  </a:lnTo>
                  <a:lnTo>
                    <a:pt x="19" y="10"/>
                  </a:lnTo>
                  <a:lnTo>
                    <a:pt x="22" y="10"/>
                  </a:lnTo>
                  <a:lnTo>
                    <a:pt x="21" y="5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7" name="Freeform 149"/>
            <p:cNvSpPr>
              <a:spLocks/>
            </p:cNvSpPr>
            <p:nvPr/>
          </p:nvSpPr>
          <p:spPr bwMode="auto">
            <a:xfrm>
              <a:off x="1770063" y="3735388"/>
              <a:ext cx="53975" cy="20638"/>
            </a:xfrm>
            <a:custGeom>
              <a:avLst/>
              <a:gdLst>
                <a:gd name="T0" fmla="*/ 0 w 34"/>
                <a:gd name="T1" fmla="*/ 12700 h 13"/>
                <a:gd name="T2" fmla="*/ 0 w 34"/>
                <a:gd name="T3" fmla="*/ 12700 h 13"/>
                <a:gd name="T4" fmla="*/ 1588 w 34"/>
                <a:gd name="T5" fmla="*/ 14288 h 13"/>
                <a:gd name="T6" fmla="*/ 6350 w 34"/>
                <a:gd name="T7" fmla="*/ 15875 h 13"/>
                <a:gd name="T8" fmla="*/ 19050 w 34"/>
                <a:gd name="T9" fmla="*/ 17463 h 13"/>
                <a:gd name="T10" fmla="*/ 36513 w 34"/>
                <a:gd name="T11" fmla="*/ 20638 h 13"/>
                <a:gd name="T12" fmla="*/ 49213 w 34"/>
                <a:gd name="T13" fmla="*/ 20638 h 13"/>
                <a:gd name="T14" fmla="*/ 49213 w 34"/>
                <a:gd name="T15" fmla="*/ 20638 h 13"/>
                <a:gd name="T16" fmla="*/ 52388 w 34"/>
                <a:gd name="T17" fmla="*/ 17463 h 13"/>
                <a:gd name="T18" fmla="*/ 53975 w 34"/>
                <a:gd name="T19" fmla="*/ 15875 h 13"/>
                <a:gd name="T20" fmla="*/ 52388 w 34"/>
                <a:gd name="T21" fmla="*/ 12700 h 13"/>
                <a:gd name="T22" fmla="*/ 49213 w 34"/>
                <a:gd name="T23" fmla="*/ 7938 h 13"/>
                <a:gd name="T24" fmla="*/ 41275 w 34"/>
                <a:gd name="T25" fmla="*/ 1588 h 13"/>
                <a:gd name="T26" fmla="*/ 36513 w 34"/>
                <a:gd name="T27" fmla="*/ 0 h 13"/>
                <a:gd name="T28" fmla="*/ 30163 w 34"/>
                <a:gd name="T29" fmla="*/ 0 h 13"/>
                <a:gd name="T30" fmla="*/ 30163 w 34"/>
                <a:gd name="T31" fmla="*/ 0 h 13"/>
                <a:gd name="T32" fmla="*/ 17463 w 34"/>
                <a:gd name="T33" fmla="*/ 1588 h 13"/>
                <a:gd name="T34" fmla="*/ 9525 w 34"/>
                <a:gd name="T35" fmla="*/ 4763 h 13"/>
                <a:gd name="T36" fmla="*/ 1588 w 34"/>
                <a:gd name="T37" fmla="*/ 7938 h 13"/>
                <a:gd name="T38" fmla="*/ 0 w 34"/>
                <a:gd name="T39" fmla="*/ 12700 h 13"/>
                <a:gd name="T40" fmla="*/ 0 w 34"/>
                <a:gd name="T41" fmla="*/ 12700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" h="13">
                  <a:moveTo>
                    <a:pt x="0" y="8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4" y="10"/>
                  </a:lnTo>
                  <a:lnTo>
                    <a:pt x="12" y="11"/>
                  </a:lnTo>
                  <a:lnTo>
                    <a:pt x="23" y="13"/>
                  </a:lnTo>
                  <a:lnTo>
                    <a:pt x="31" y="13"/>
                  </a:lnTo>
                  <a:lnTo>
                    <a:pt x="33" y="11"/>
                  </a:lnTo>
                  <a:lnTo>
                    <a:pt x="34" y="10"/>
                  </a:lnTo>
                  <a:lnTo>
                    <a:pt x="33" y="8"/>
                  </a:lnTo>
                  <a:lnTo>
                    <a:pt x="31" y="5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6" y="3"/>
                  </a:lnTo>
                  <a:lnTo>
                    <a:pt x="1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8" name="Freeform 150"/>
            <p:cNvSpPr>
              <a:spLocks/>
            </p:cNvSpPr>
            <p:nvPr/>
          </p:nvSpPr>
          <p:spPr bwMode="auto">
            <a:xfrm>
              <a:off x="360363" y="4022725"/>
              <a:ext cx="53975" cy="36513"/>
            </a:xfrm>
            <a:custGeom>
              <a:avLst/>
              <a:gdLst>
                <a:gd name="T0" fmla="*/ 1588 w 34"/>
                <a:gd name="T1" fmla="*/ 12700 h 23"/>
                <a:gd name="T2" fmla="*/ 1588 w 34"/>
                <a:gd name="T3" fmla="*/ 12700 h 23"/>
                <a:gd name="T4" fmla="*/ 0 w 34"/>
                <a:gd name="T5" fmla="*/ 19050 h 23"/>
                <a:gd name="T6" fmla="*/ 1588 w 34"/>
                <a:gd name="T7" fmla="*/ 25400 h 23"/>
                <a:gd name="T8" fmla="*/ 3175 w 34"/>
                <a:gd name="T9" fmla="*/ 33338 h 23"/>
                <a:gd name="T10" fmla="*/ 7938 w 34"/>
                <a:gd name="T11" fmla="*/ 34925 h 23"/>
                <a:gd name="T12" fmla="*/ 9525 w 34"/>
                <a:gd name="T13" fmla="*/ 36513 h 23"/>
                <a:gd name="T14" fmla="*/ 9525 w 34"/>
                <a:gd name="T15" fmla="*/ 36513 h 23"/>
                <a:gd name="T16" fmla="*/ 11113 w 34"/>
                <a:gd name="T17" fmla="*/ 34925 h 23"/>
                <a:gd name="T18" fmla="*/ 15875 w 34"/>
                <a:gd name="T19" fmla="*/ 33338 h 23"/>
                <a:gd name="T20" fmla="*/ 23813 w 34"/>
                <a:gd name="T21" fmla="*/ 22225 h 23"/>
                <a:gd name="T22" fmla="*/ 31750 w 34"/>
                <a:gd name="T23" fmla="*/ 14288 h 23"/>
                <a:gd name="T24" fmla="*/ 34925 w 34"/>
                <a:gd name="T25" fmla="*/ 12700 h 23"/>
                <a:gd name="T26" fmla="*/ 39688 w 34"/>
                <a:gd name="T27" fmla="*/ 12700 h 23"/>
                <a:gd name="T28" fmla="*/ 39688 w 34"/>
                <a:gd name="T29" fmla="*/ 12700 h 23"/>
                <a:gd name="T30" fmla="*/ 49213 w 34"/>
                <a:gd name="T31" fmla="*/ 19050 h 23"/>
                <a:gd name="T32" fmla="*/ 53975 w 34"/>
                <a:gd name="T33" fmla="*/ 19050 h 23"/>
                <a:gd name="T34" fmla="*/ 53975 w 34"/>
                <a:gd name="T35" fmla="*/ 19050 h 23"/>
                <a:gd name="T36" fmla="*/ 53975 w 34"/>
                <a:gd name="T37" fmla="*/ 19050 h 23"/>
                <a:gd name="T38" fmla="*/ 47625 w 34"/>
                <a:gd name="T39" fmla="*/ 14288 h 23"/>
                <a:gd name="T40" fmla="*/ 38100 w 34"/>
                <a:gd name="T41" fmla="*/ 7938 h 23"/>
                <a:gd name="T42" fmla="*/ 22225 w 34"/>
                <a:gd name="T43" fmla="*/ 0 h 23"/>
                <a:gd name="T44" fmla="*/ 22225 w 34"/>
                <a:gd name="T45" fmla="*/ 0 h 23"/>
                <a:gd name="T46" fmla="*/ 17463 w 34"/>
                <a:gd name="T47" fmla="*/ 0 h 23"/>
                <a:gd name="T48" fmla="*/ 11113 w 34"/>
                <a:gd name="T49" fmla="*/ 4763 h 23"/>
                <a:gd name="T50" fmla="*/ 1588 w 34"/>
                <a:gd name="T51" fmla="*/ 12700 h 23"/>
                <a:gd name="T52" fmla="*/ 1588 w 34"/>
                <a:gd name="T53" fmla="*/ 12700 h 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" h="23">
                  <a:moveTo>
                    <a:pt x="1" y="8"/>
                  </a:moveTo>
                  <a:lnTo>
                    <a:pt x="1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21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2" y="8"/>
                  </a:lnTo>
                  <a:lnTo>
                    <a:pt x="25" y="8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0" y="9"/>
                  </a:lnTo>
                  <a:lnTo>
                    <a:pt x="24" y="5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9" name="Freeform 151"/>
            <p:cNvSpPr>
              <a:spLocks/>
            </p:cNvSpPr>
            <p:nvPr/>
          </p:nvSpPr>
          <p:spPr bwMode="auto">
            <a:xfrm>
              <a:off x="461963" y="4668838"/>
              <a:ext cx="20638" cy="14288"/>
            </a:xfrm>
            <a:custGeom>
              <a:avLst/>
              <a:gdLst>
                <a:gd name="T0" fmla="*/ 0 w 13"/>
                <a:gd name="T1" fmla="*/ 12700 h 9"/>
                <a:gd name="T2" fmla="*/ 0 w 13"/>
                <a:gd name="T3" fmla="*/ 12700 h 9"/>
                <a:gd name="T4" fmla="*/ 1588 w 13"/>
                <a:gd name="T5" fmla="*/ 14288 h 9"/>
                <a:gd name="T6" fmla="*/ 7938 w 13"/>
                <a:gd name="T7" fmla="*/ 14288 h 9"/>
                <a:gd name="T8" fmla="*/ 15875 w 13"/>
                <a:gd name="T9" fmla="*/ 12700 h 9"/>
                <a:gd name="T10" fmla="*/ 20638 w 13"/>
                <a:gd name="T11" fmla="*/ 7938 h 9"/>
                <a:gd name="T12" fmla="*/ 20638 w 13"/>
                <a:gd name="T13" fmla="*/ 7938 h 9"/>
                <a:gd name="T14" fmla="*/ 20638 w 13"/>
                <a:gd name="T15" fmla="*/ 6350 h 9"/>
                <a:gd name="T16" fmla="*/ 20638 w 13"/>
                <a:gd name="T17" fmla="*/ 3175 h 9"/>
                <a:gd name="T18" fmla="*/ 20638 w 13"/>
                <a:gd name="T19" fmla="*/ 0 h 9"/>
                <a:gd name="T20" fmla="*/ 15875 w 13"/>
                <a:gd name="T21" fmla="*/ 0 h 9"/>
                <a:gd name="T22" fmla="*/ 15875 w 13"/>
                <a:gd name="T23" fmla="*/ 0 h 9"/>
                <a:gd name="T24" fmla="*/ 12700 w 13"/>
                <a:gd name="T25" fmla="*/ 0 h 9"/>
                <a:gd name="T26" fmla="*/ 6350 w 13"/>
                <a:gd name="T27" fmla="*/ 4763 h 9"/>
                <a:gd name="T28" fmla="*/ 1588 w 13"/>
                <a:gd name="T29" fmla="*/ 7938 h 9"/>
                <a:gd name="T30" fmla="*/ 0 w 13"/>
                <a:gd name="T31" fmla="*/ 12700 h 9"/>
                <a:gd name="T32" fmla="*/ 0 w 13"/>
                <a:gd name="T33" fmla="*/ 1270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9">
                  <a:moveTo>
                    <a:pt x="0" y="8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5" y="9"/>
                  </a:lnTo>
                  <a:lnTo>
                    <a:pt x="10" y="8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0" name="Freeform 152"/>
            <p:cNvSpPr>
              <a:spLocks/>
            </p:cNvSpPr>
            <p:nvPr/>
          </p:nvSpPr>
          <p:spPr bwMode="auto">
            <a:xfrm>
              <a:off x="301625" y="4614863"/>
              <a:ext cx="139700" cy="66675"/>
            </a:xfrm>
            <a:custGeom>
              <a:avLst/>
              <a:gdLst>
                <a:gd name="T0" fmla="*/ 84138 w 88"/>
                <a:gd name="T1" fmla="*/ 38100 h 42"/>
                <a:gd name="T2" fmla="*/ 84138 w 88"/>
                <a:gd name="T3" fmla="*/ 38100 h 42"/>
                <a:gd name="T4" fmla="*/ 88900 w 88"/>
                <a:gd name="T5" fmla="*/ 38100 h 42"/>
                <a:gd name="T6" fmla="*/ 88900 w 88"/>
                <a:gd name="T7" fmla="*/ 38100 h 42"/>
                <a:gd name="T8" fmla="*/ 90488 w 88"/>
                <a:gd name="T9" fmla="*/ 44450 h 42"/>
                <a:gd name="T10" fmla="*/ 90488 w 88"/>
                <a:gd name="T11" fmla="*/ 53975 h 42"/>
                <a:gd name="T12" fmla="*/ 90488 w 88"/>
                <a:gd name="T13" fmla="*/ 53975 h 42"/>
                <a:gd name="T14" fmla="*/ 93663 w 88"/>
                <a:gd name="T15" fmla="*/ 58738 h 42"/>
                <a:gd name="T16" fmla="*/ 101600 w 88"/>
                <a:gd name="T17" fmla="*/ 60325 h 42"/>
                <a:gd name="T18" fmla="*/ 111125 w 88"/>
                <a:gd name="T19" fmla="*/ 61913 h 42"/>
                <a:gd name="T20" fmla="*/ 115888 w 88"/>
                <a:gd name="T21" fmla="*/ 66675 h 42"/>
                <a:gd name="T22" fmla="*/ 115888 w 88"/>
                <a:gd name="T23" fmla="*/ 66675 h 42"/>
                <a:gd name="T24" fmla="*/ 120650 w 88"/>
                <a:gd name="T25" fmla="*/ 66675 h 42"/>
                <a:gd name="T26" fmla="*/ 127000 w 88"/>
                <a:gd name="T27" fmla="*/ 65088 h 42"/>
                <a:gd name="T28" fmla="*/ 131763 w 88"/>
                <a:gd name="T29" fmla="*/ 61913 h 42"/>
                <a:gd name="T30" fmla="*/ 138113 w 88"/>
                <a:gd name="T31" fmla="*/ 60325 h 42"/>
                <a:gd name="T32" fmla="*/ 138113 w 88"/>
                <a:gd name="T33" fmla="*/ 60325 h 42"/>
                <a:gd name="T34" fmla="*/ 139700 w 88"/>
                <a:gd name="T35" fmla="*/ 60325 h 42"/>
                <a:gd name="T36" fmla="*/ 139700 w 88"/>
                <a:gd name="T37" fmla="*/ 57150 h 42"/>
                <a:gd name="T38" fmla="*/ 138113 w 88"/>
                <a:gd name="T39" fmla="*/ 49213 h 42"/>
                <a:gd name="T40" fmla="*/ 131763 w 88"/>
                <a:gd name="T41" fmla="*/ 38100 h 42"/>
                <a:gd name="T42" fmla="*/ 127000 w 88"/>
                <a:gd name="T43" fmla="*/ 36513 h 42"/>
                <a:gd name="T44" fmla="*/ 122238 w 88"/>
                <a:gd name="T45" fmla="*/ 34925 h 42"/>
                <a:gd name="T46" fmla="*/ 122238 w 88"/>
                <a:gd name="T47" fmla="*/ 34925 h 42"/>
                <a:gd name="T48" fmla="*/ 112713 w 88"/>
                <a:gd name="T49" fmla="*/ 31750 h 42"/>
                <a:gd name="T50" fmla="*/ 106363 w 88"/>
                <a:gd name="T51" fmla="*/ 28575 h 42"/>
                <a:gd name="T52" fmla="*/ 96838 w 88"/>
                <a:gd name="T53" fmla="*/ 20638 h 42"/>
                <a:gd name="T54" fmla="*/ 96838 w 88"/>
                <a:gd name="T55" fmla="*/ 20638 h 42"/>
                <a:gd name="T56" fmla="*/ 74613 w 88"/>
                <a:gd name="T57" fmla="*/ 6350 h 42"/>
                <a:gd name="T58" fmla="*/ 74613 w 88"/>
                <a:gd name="T59" fmla="*/ 6350 h 42"/>
                <a:gd name="T60" fmla="*/ 66675 w 88"/>
                <a:gd name="T61" fmla="*/ 4763 h 42"/>
                <a:gd name="T62" fmla="*/ 52388 w 88"/>
                <a:gd name="T63" fmla="*/ 3175 h 42"/>
                <a:gd name="T64" fmla="*/ 23813 w 88"/>
                <a:gd name="T65" fmla="*/ 0 h 42"/>
                <a:gd name="T66" fmla="*/ 23813 w 88"/>
                <a:gd name="T67" fmla="*/ 0 h 42"/>
                <a:gd name="T68" fmla="*/ 15875 w 88"/>
                <a:gd name="T69" fmla="*/ 3175 h 42"/>
                <a:gd name="T70" fmla="*/ 7938 w 88"/>
                <a:gd name="T71" fmla="*/ 6350 h 42"/>
                <a:gd name="T72" fmla="*/ 1588 w 88"/>
                <a:gd name="T73" fmla="*/ 12700 h 42"/>
                <a:gd name="T74" fmla="*/ 0 w 88"/>
                <a:gd name="T75" fmla="*/ 15875 h 42"/>
                <a:gd name="T76" fmla="*/ 0 w 88"/>
                <a:gd name="T77" fmla="*/ 15875 h 42"/>
                <a:gd name="T78" fmla="*/ 0 w 88"/>
                <a:gd name="T79" fmla="*/ 19050 h 42"/>
                <a:gd name="T80" fmla="*/ 1588 w 88"/>
                <a:gd name="T81" fmla="*/ 19050 h 42"/>
                <a:gd name="T82" fmla="*/ 7938 w 88"/>
                <a:gd name="T83" fmla="*/ 20638 h 42"/>
                <a:gd name="T84" fmla="*/ 15875 w 88"/>
                <a:gd name="T85" fmla="*/ 20638 h 42"/>
                <a:gd name="T86" fmla="*/ 22225 w 88"/>
                <a:gd name="T87" fmla="*/ 20638 h 42"/>
                <a:gd name="T88" fmla="*/ 22225 w 88"/>
                <a:gd name="T89" fmla="*/ 20638 h 42"/>
                <a:gd name="T90" fmla="*/ 30163 w 88"/>
                <a:gd name="T91" fmla="*/ 19050 h 42"/>
                <a:gd name="T92" fmla="*/ 42863 w 88"/>
                <a:gd name="T93" fmla="*/ 20638 h 42"/>
                <a:gd name="T94" fmla="*/ 52388 w 88"/>
                <a:gd name="T95" fmla="*/ 23813 h 42"/>
                <a:gd name="T96" fmla="*/ 60325 w 88"/>
                <a:gd name="T97" fmla="*/ 28575 h 42"/>
                <a:gd name="T98" fmla="*/ 60325 w 88"/>
                <a:gd name="T99" fmla="*/ 28575 h 42"/>
                <a:gd name="T100" fmla="*/ 65088 w 88"/>
                <a:gd name="T101" fmla="*/ 34925 h 42"/>
                <a:gd name="T102" fmla="*/ 73025 w 88"/>
                <a:gd name="T103" fmla="*/ 36513 h 42"/>
                <a:gd name="T104" fmla="*/ 77788 w 88"/>
                <a:gd name="T105" fmla="*/ 38100 h 42"/>
                <a:gd name="T106" fmla="*/ 84138 w 88"/>
                <a:gd name="T107" fmla="*/ 38100 h 42"/>
                <a:gd name="T108" fmla="*/ 84138 w 88"/>
                <a:gd name="T109" fmla="*/ 38100 h 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8" h="42">
                  <a:moveTo>
                    <a:pt x="53" y="24"/>
                  </a:moveTo>
                  <a:lnTo>
                    <a:pt x="53" y="24"/>
                  </a:lnTo>
                  <a:lnTo>
                    <a:pt x="56" y="24"/>
                  </a:lnTo>
                  <a:lnTo>
                    <a:pt x="57" y="28"/>
                  </a:lnTo>
                  <a:lnTo>
                    <a:pt x="57" y="34"/>
                  </a:lnTo>
                  <a:lnTo>
                    <a:pt x="59" y="37"/>
                  </a:lnTo>
                  <a:lnTo>
                    <a:pt x="64" y="38"/>
                  </a:lnTo>
                  <a:lnTo>
                    <a:pt x="70" y="39"/>
                  </a:lnTo>
                  <a:lnTo>
                    <a:pt x="73" y="42"/>
                  </a:lnTo>
                  <a:lnTo>
                    <a:pt x="76" y="42"/>
                  </a:lnTo>
                  <a:lnTo>
                    <a:pt x="80" y="41"/>
                  </a:lnTo>
                  <a:lnTo>
                    <a:pt x="83" y="39"/>
                  </a:lnTo>
                  <a:lnTo>
                    <a:pt x="87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7" y="31"/>
                  </a:lnTo>
                  <a:lnTo>
                    <a:pt x="83" y="24"/>
                  </a:lnTo>
                  <a:lnTo>
                    <a:pt x="80" y="23"/>
                  </a:lnTo>
                  <a:lnTo>
                    <a:pt x="77" y="22"/>
                  </a:lnTo>
                  <a:lnTo>
                    <a:pt x="71" y="20"/>
                  </a:lnTo>
                  <a:lnTo>
                    <a:pt x="67" y="18"/>
                  </a:lnTo>
                  <a:lnTo>
                    <a:pt x="61" y="13"/>
                  </a:lnTo>
                  <a:lnTo>
                    <a:pt x="47" y="4"/>
                  </a:lnTo>
                  <a:lnTo>
                    <a:pt x="42" y="3"/>
                  </a:lnTo>
                  <a:lnTo>
                    <a:pt x="33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5" y="13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9" y="12"/>
                  </a:lnTo>
                  <a:lnTo>
                    <a:pt x="27" y="13"/>
                  </a:lnTo>
                  <a:lnTo>
                    <a:pt x="33" y="15"/>
                  </a:lnTo>
                  <a:lnTo>
                    <a:pt x="38" y="18"/>
                  </a:lnTo>
                  <a:lnTo>
                    <a:pt x="41" y="22"/>
                  </a:lnTo>
                  <a:lnTo>
                    <a:pt x="46" y="23"/>
                  </a:lnTo>
                  <a:lnTo>
                    <a:pt x="49" y="24"/>
                  </a:lnTo>
                  <a:lnTo>
                    <a:pt x="53" y="2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1" name="Freeform 153"/>
            <p:cNvSpPr>
              <a:spLocks/>
            </p:cNvSpPr>
            <p:nvPr/>
          </p:nvSpPr>
          <p:spPr bwMode="auto">
            <a:xfrm>
              <a:off x="349250" y="4675188"/>
              <a:ext cx="26988" cy="7938"/>
            </a:xfrm>
            <a:custGeom>
              <a:avLst/>
              <a:gdLst>
                <a:gd name="T0" fmla="*/ 0 w 17"/>
                <a:gd name="T1" fmla="*/ 6350 h 5"/>
                <a:gd name="T2" fmla="*/ 0 w 17"/>
                <a:gd name="T3" fmla="*/ 6350 h 5"/>
                <a:gd name="T4" fmla="*/ 4763 w 17"/>
                <a:gd name="T5" fmla="*/ 6350 h 5"/>
                <a:gd name="T6" fmla="*/ 11113 w 17"/>
                <a:gd name="T7" fmla="*/ 7938 h 5"/>
                <a:gd name="T8" fmla="*/ 22225 w 17"/>
                <a:gd name="T9" fmla="*/ 6350 h 5"/>
                <a:gd name="T10" fmla="*/ 22225 w 17"/>
                <a:gd name="T11" fmla="*/ 6350 h 5"/>
                <a:gd name="T12" fmla="*/ 25400 w 17"/>
                <a:gd name="T13" fmla="*/ 6350 h 5"/>
                <a:gd name="T14" fmla="*/ 26988 w 17"/>
                <a:gd name="T15" fmla="*/ 4763 h 5"/>
                <a:gd name="T16" fmla="*/ 22225 w 17"/>
                <a:gd name="T17" fmla="*/ 0 h 5"/>
                <a:gd name="T18" fmla="*/ 22225 w 17"/>
                <a:gd name="T19" fmla="*/ 0 h 5"/>
                <a:gd name="T20" fmla="*/ 17463 w 17"/>
                <a:gd name="T21" fmla="*/ 0 h 5"/>
                <a:gd name="T22" fmla="*/ 11113 w 17"/>
                <a:gd name="T23" fmla="*/ 0 h 5"/>
                <a:gd name="T24" fmla="*/ 4763 w 17"/>
                <a:gd name="T25" fmla="*/ 1588 h 5"/>
                <a:gd name="T26" fmla="*/ 0 w 17"/>
                <a:gd name="T27" fmla="*/ 6350 h 5"/>
                <a:gd name="T28" fmla="*/ 0 w 17"/>
                <a:gd name="T29" fmla="*/ 635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" h="5">
                  <a:moveTo>
                    <a:pt x="0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7" y="5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2" name="Freeform 154"/>
            <p:cNvSpPr>
              <a:spLocks/>
            </p:cNvSpPr>
            <p:nvPr/>
          </p:nvSpPr>
          <p:spPr bwMode="auto">
            <a:xfrm>
              <a:off x="355600" y="4592638"/>
              <a:ext cx="7938" cy="14288"/>
            </a:xfrm>
            <a:custGeom>
              <a:avLst/>
              <a:gdLst>
                <a:gd name="T0" fmla="*/ 7938 w 5"/>
                <a:gd name="T1" fmla="*/ 0 h 9"/>
                <a:gd name="T2" fmla="*/ 7938 w 5"/>
                <a:gd name="T3" fmla="*/ 0 h 9"/>
                <a:gd name="T4" fmla="*/ 4763 w 5"/>
                <a:gd name="T5" fmla="*/ 0 h 9"/>
                <a:gd name="T6" fmla="*/ 1588 w 5"/>
                <a:gd name="T7" fmla="*/ 3175 h 9"/>
                <a:gd name="T8" fmla="*/ 0 w 5"/>
                <a:gd name="T9" fmla="*/ 9525 h 9"/>
                <a:gd name="T10" fmla="*/ 0 w 5"/>
                <a:gd name="T11" fmla="*/ 9525 h 9"/>
                <a:gd name="T12" fmla="*/ 0 w 5"/>
                <a:gd name="T13" fmla="*/ 12700 h 9"/>
                <a:gd name="T14" fmla="*/ 4763 w 5"/>
                <a:gd name="T15" fmla="*/ 14288 h 9"/>
                <a:gd name="T16" fmla="*/ 4763 w 5"/>
                <a:gd name="T17" fmla="*/ 14288 h 9"/>
                <a:gd name="T18" fmla="*/ 6350 w 5"/>
                <a:gd name="T19" fmla="*/ 12700 h 9"/>
                <a:gd name="T20" fmla="*/ 7938 w 5"/>
                <a:gd name="T21" fmla="*/ 9525 h 9"/>
                <a:gd name="T22" fmla="*/ 7938 w 5"/>
                <a:gd name="T23" fmla="*/ 3175 h 9"/>
                <a:gd name="T24" fmla="*/ 7938 w 5"/>
                <a:gd name="T25" fmla="*/ 0 h 9"/>
                <a:gd name="T26" fmla="*/ 7938 w 5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9"/>
                  </a:lnTo>
                  <a:lnTo>
                    <a:pt x="4" y="8"/>
                  </a:lnTo>
                  <a:lnTo>
                    <a:pt x="5" y="6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3" name="Freeform 155"/>
            <p:cNvSpPr>
              <a:spLocks/>
            </p:cNvSpPr>
            <p:nvPr/>
          </p:nvSpPr>
          <p:spPr bwMode="auto">
            <a:xfrm>
              <a:off x="384175" y="4589463"/>
              <a:ext cx="15875" cy="14288"/>
            </a:xfrm>
            <a:custGeom>
              <a:avLst/>
              <a:gdLst>
                <a:gd name="T0" fmla="*/ 15875 w 10"/>
                <a:gd name="T1" fmla="*/ 6350 h 9"/>
                <a:gd name="T2" fmla="*/ 15875 w 10"/>
                <a:gd name="T3" fmla="*/ 6350 h 9"/>
                <a:gd name="T4" fmla="*/ 9525 w 10"/>
                <a:gd name="T5" fmla="*/ 1588 h 9"/>
                <a:gd name="T6" fmla="*/ 3175 w 10"/>
                <a:gd name="T7" fmla="*/ 0 h 9"/>
                <a:gd name="T8" fmla="*/ 3175 w 10"/>
                <a:gd name="T9" fmla="*/ 0 h 9"/>
                <a:gd name="T10" fmla="*/ 1588 w 10"/>
                <a:gd name="T11" fmla="*/ 1588 h 9"/>
                <a:gd name="T12" fmla="*/ 1588 w 10"/>
                <a:gd name="T13" fmla="*/ 3175 h 9"/>
                <a:gd name="T14" fmla="*/ 0 w 10"/>
                <a:gd name="T15" fmla="*/ 12700 h 9"/>
                <a:gd name="T16" fmla="*/ 0 w 10"/>
                <a:gd name="T17" fmla="*/ 12700 h 9"/>
                <a:gd name="T18" fmla="*/ 1588 w 10"/>
                <a:gd name="T19" fmla="*/ 14288 h 9"/>
                <a:gd name="T20" fmla="*/ 3175 w 10"/>
                <a:gd name="T21" fmla="*/ 14288 h 9"/>
                <a:gd name="T22" fmla="*/ 7938 w 10"/>
                <a:gd name="T23" fmla="*/ 14288 h 9"/>
                <a:gd name="T24" fmla="*/ 14288 w 10"/>
                <a:gd name="T25" fmla="*/ 9525 h 9"/>
                <a:gd name="T26" fmla="*/ 15875 w 10"/>
                <a:gd name="T27" fmla="*/ 6350 h 9"/>
                <a:gd name="T28" fmla="*/ 15875 w 10"/>
                <a:gd name="T29" fmla="*/ 635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lnTo>
                    <a:pt x="10" y="4"/>
                  </a:lnTo>
                  <a:lnTo>
                    <a:pt x="6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6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4" name="Freeform 156"/>
            <p:cNvSpPr>
              <a:spLocks/>
            </p:cNvSpPr>
            <p:nvPr/>
          </p:nvSpPr>
          <p:spPr bwMode="auto">
            <a:xfrm>
              <a:off x="403225" y="4610100"/>
              <a:ext cx="26988" cy="25400"/>
            </a:xfrm>
            <a:custGeom>
              <a:avLst/>
              <a:gdLst>
                <a:gd name="T0" fmla="*/ 20638 w 17"/>
                <a:gd name="T1" fmla="*/ 25400 h 16"/>
                <a:gd name="T2" fmla="*/ 20638 w 17"/>
                <a:gd name="T3" fmla="*/ 25400 h 16"/>
                <a:gd name="T4" fmla="*/ 25400 w 17"/>
                <a:gd name="T5" fmla="*/ 20638 h 16"/>
                <a:gd name="T6" fmla="*/ 26988 w 17"/>
                <a:gd name="T7" fmla="*/ 17463 h 16"/>
                <a:gd name="T8" fmla="*/ 26988 w 17"/>
                <a:gd name="T9" fmla="*/ 15875 h 16"/>
                <a:gd name="T10" fmla="*/ 25400 w 17"/>
                <a:gd name="T11" fmla="*/ 12700 h 16"/>
                <a:gd name="T12" fmla="*/ 25400 w 17"/>
                <a:gd name="T13" fmla="*/ 12700 h 16"/>
                <a:gd name="T14" fmla="*/ 20638 w 17"/>
                <a:gd name="T15" fmla="*/ 11113 h 16"/>
                <a:gd name="T16" fmla="*/ 17463 w 17"/>
                <a:gd name="T17" fmla="*/ 7938 h 16"/>
                <a:gd name="T18" fmla="*/ 12700 w 17"/>
                <a:gd name="T19" fmla="*/ 3175 h 16"/>
                <a:gd name="T20" fmla="*/ 9525 w 17"/>
                <a:gd name="T21" fmla="*/ 0 h 16"/>
                <a:gd name="T22" fmla="*/ 9525 w 17"/>
                <a:gd name="T23" fmla="*/ 0 h 16"/>
                <a:gd name="T24" fmla="*/ 6350 w 17"/>
                <a:gd name="T25" fmla="*/ 1588 h 16"/>
                <a:gd name="T26" fmla="*/ 3175 w 17"/>
                <a:gd name="T27" fmla="*/ 3175 h 16"/>
                <a:gd name="T28" fmla="*/ 0 w 17"/>
                <a:gd name="T29" fmla="*/ 11113 h 16"/>
                <a:gd name="T30" fmla="*/ 0 w 17"/>
                <a:gd name="T31" fmla="*/ 11113 h 16"/>
                <a:gd name="T32" fmla="*/ 3175 w 17"/>
                <a:gd name="T33" fmla="*/ 17463 h 16"/>
                <a:gd name="T34" fmla="*/ 4763 w 17"/>
                <a:gd name="T35" fmla="*/ 17463 h 16"/>
                <a:gd name="T36" fmla="*/ 6350 w 17"/>
                <a:gd name="T37" fmla="*/ 17463 h 16"/>
                <a:gd name="T38" fmla="*/ 6350 w 17"/>
                <a:gd name="T39" fmla="*/ 17463 h 16"/>
                <a:gd name="T40" fmla="*/ 9525 w 17"/>
                <a:gd name="T41" fmla="*/ 19050 h 16"/>
                <a:gd name="T42" fmla="*/ 12700 w 17"/>
                <a:gd name="T43" fmla="*/ 23813 h 16"/>
                <a:gd name="T44" fmla="*/ 17463 w 17"/>
                <a:gd name="T45" fmla="*/ 25400 h 16"/>
                <a:gd name="T46" fmla="*/ 20638 w 17"/>
                <a:gd name="T47" fmla="*/ 25400 h 16"/>
                <a:gd name="T48" fmla="*/ 20638 w 17"/>
                <a:gd name="T49" fmla="*/ 25400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" h="16">
                  <a:moveTo>
                    <a:pt x="13" y="16"/>
                  </a:moveTo>
                  <a:lnTo>
                    <a:pt x="13" y="16"/>
                  </a:lnTo>
                  <a:lnTo>
                    <a:pt x="16" y="13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6" y="8"/>
                  </a:lnTo>
                  <a:lnTo>
                    <a:pt x="13" y="7"/>
                  </a:lnTo>
                  <a:lnTo>
                    <a:pt x="11" y="5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8" y="15"/>
                  </a:lnTo>
                  <a:lnTo>
                    <a:pt x="11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5" name="Freeform 157"/>
            <p:cNvSpPr>
              <a:spLocks/>
            </p:cNvSpPr>
            <p:nvPr/>
          </p:nvSpPr>
          <p:spPr bwMode="auto">
            <a:xfrm>
              <a:off x="2301875" y="4897438"/>
              <a:ext cx="46038" cy="39688"/>
            </a:xfrm>
            <a:custGeom>
              <a:avLst/>
              <a:gdLst>
                <a:gd name="T0" fmla="*/ 33338 w 29"/>
                <a:gd name="T1" fmla="*/ 6350 h 25"/>
                <a:gd name="T2" fmla="*/ 33338 w 29"/>
                <a:gd name="T3" fmla="*/ 6350 h 25"/>
                <a:gd name="T4" fmla="*/ 22225 w 29"/>
                <a:gd name="T5" fmla="*/ 7938 h 25"/>
                <a:gd name="T6" fmla="*/ 14288 w 29"/>
                <a:gd name="T7" fmla="*/ 7938 h 25"/>
                <a:gd name="T8" fmla="*/ 9525 w 29"/>
                <a:gd name="T9" fmla="*/ 7938 h 25"/>
                <a:gd name="T10" fmla="*/ 9525 w 29"/>
                <a:gd name="T11" fmla="*/ 7938 h 25"/>
                <a:gd name="T12" fmla="*/ 7938 w 29"/>
                <a:gd name="T13" fmla="*/ 6350 h 25"/>
                <a:gd name="T14" fmla="*/ 6350 w 29"/>
                <a:gd name="T15" fmla="*/ 9525 h 25"/>
                <a:gd name="T16" fmla="*/ 3175 w 29"/>
                <a:gd name="T17" fmla="*/ 14288 h 25"/>
                <a:gd name="T18" fmla="*/ 1588 w 29"/>
                <a:gd name="T19" fmla="*/ 15875 h 25"/>
                <a:gd name="T20" fmla="*/ 1588 w 29"/>
                <a:gd name="T21" fmla="*/ 15875 h 25"/>
                <a:gd name="T22" fmla="*/ 0 w 29"/>
                <a:gd name="T23" fmla="*/ 17463 h 25"/>
                <a:gd name="T24" fmla="*/ 0 w 29"/>
                <a:gd name="T25" fmla="*/ 22225 h 25"/>
                <a:gd name="T26" fmla="*/ 1588 w 29"/>
                <a:gd name="T27" fmla="*/ 23813 h 25"/>
                <a:gd name="T28" fmla="*/ 3175 w 29"/>
                <a:gd name="T29" fmla="*/ 23813 h 25"/>
                <a:gd name="T30" fmla="*/ 3175 w 29"/>
                <a:gd name="T31" fmla="*/ 23813 h 25"/>
                <a:gd name="T32" fmla="*/ 9525 w 29"/>
                <a:gd name="T33" fmla="*/ 23813 h 25"/>
                <a:gd name="T34" fmla="*/ 17463 w 29"/>
                <a:gd name="T35" fmla="*/ 28575 h 25"/>
                <a:gd name="T36" fmla="*/ 38100 w 29"/>
                <a:gd name="T37" fmla="*/ 39688 h 25"/>
                <a:gd name="T38" fmla="*/ 38100 w 29"/>
                <a:gd name="T39" fmla="*/ 39688 h 25"/>
                <a:gd name="T40" fmla="*/ 46038 w 29"/>
                <a:gd name="T41" fmla="*/ 0 h 25"/>
                <a:gd name="T42" fmla="*/ 46038 w 29"/>
                <a:gd name="T43" fmla="*/ 0 h 25"/>
                <a:gd name="T44" fmla="*/ 33338 w 29"/>
                <a:gd name="T45" fmla="*/ 6350 h 25"/>
                <a:gd name="T46" fmla="*/ 33338 w 29"/>
                <a:gd name="T47" fmla="*/ 6350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9" h="25">
                  <a:moveTo>
                    <a:pt x="21" y="4"/>
                  </a:moveTo>
                  <a:lnTo>
                    <a:pt x="21" y="4"/>
                  </a:lnTo>
                  <a:lnTo>
                    <a:pt x="14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6"/>
                  </a:lnTo>
                  <a:lnTo>
                    <a:pt x="2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6" y="15"/>
                  </a:lnTo>
                  <a:lnTo>
                    <a:pt x="11" y="18"/>
                  </a:lnTo>
                  <a:lnTo>
                    <a:pt x="24" y="25"/>
                  </a:lnTo>
                  <a:lnTo>
                    <a:pt x="29" y="0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6" name="Freeform 158"/>
            <p:cNvSpPr>
              <a:spLocks/>
            </p:cNvSpPr>
            <p:nvPr/>
          </p:nvSpPr>
          <p:spPr bwMode="auto">
            <a:xfrm>
              <a:off x="461963" y="3819525"/>
              <a:ext cx="6350" cy="3175"/>
            </a:xfrm>
            <a:custGeom>
              <a:avLst/>
              <a:gdLst>
                <a:gd name="T0" fmla="*/ 6350 w 4"/>
                <a:gd name="T1" fmla="*/ 0 h 2"/>
                <a:gd name="T2" fmla="*/ 6350 w 4"/>
                <a:gd name="T3" fmla="*/ 0 h 2"/>
                <a:gd name="T4" fmla="*/ 1588 w 4"/>
                <a:gd name="T5" fmla="*/ 1588 h 2"/>
                <a:gd name="T6" fmla="*/ 0 w 4"/>
                <a:gd name="T7" fmla="*/ 1588 h 2"/>
                <a:gd name="T8" fmla="*/ 1588 w 4"/>
                <a:gd name="T9" fmla="*/ 3175 h 2"/>
                <a:gd name="T10" fmla="*/ 1588 w 4"/>
                <a:gd name="T11" fmla="*/ 3175 h 2"/>
                <a:gd name="T12" fmla="*/ 1588 w 4"/>
                <a:gd name="T13" fmla="*/ 3175 h 2"/>
                <a:gd name="T14" fmla="*/ 4763 w 4"/>
                <a:gd name="T15" fmla="*/ 3175 h 2"/>
                <a:gd name="T16" fmla="*/ 6350 w 4"/>
                <a:gd name="T17" fmla="*/ 1588 h 2"/>
                <a:gd name="T18" fmla="*/ 6350 w 4"/>
                <a:gd name="T19" fmla="*/ 0 h 2"/>
                <a:gd name="T20" fmla="*/ 6350 w 4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7" name="Freeform 159"/>
            <p:cNvSpPr>
              <a:spLocks/>
            </p:cNvSpPr>
            <p:nvPr/>
          </p:nvSpPr>
          <p:spPr bwMode="auto">
            <a:xfrm>
              <a:off x="593725" y="4206875"/>
              <a:ext cx="4763" cy="6350"/>
            </a:xfrm>
            <a:custGeom>
              <a:avLst/>
              <a:gdLst>
                <a:gd name="T0" fmla="*/ 4763 w 3"/>
                <a:gd name="T1" fmla="*/ 0 h 4"/>
                <a:gd name="T2" fmla="*/ 4763 w 3"/>
                <a:gd name="T3" fmla="*/ 0 h 4"/>
                <a:gd name="T4" fmla="*/ 1588 w 3"/>
                <a:gd name="T5" fmla="*/ 0 h 4"/>
                <a:gd name="T6" fmla="*/ 0 w 3"/>
                <a:gd name="T7" fmla="*/ 3175 h 4"/>
                <a:gd name="T8" fmla="*/ 0 w 3"/>
                <a:gd name="T9" fmla="*/ 4763 h 4"/>
                <a:gd name="T10" fmla="*/ 0 w 3"/>
                <a:gd name="T11" fmla="*/ 4763 h 4"/>
                <a:gd name="T12" fmla="*/ 0 w 3"/>
                <a:gd name="T13" fmla="*/ 4763 h 4"/>
                <a:gd name="T14" fmla="*/ 1588 w 3"/>
                <a:gd name="T15" fmla="*/ 6350 h 4"/>
                <a:gd name="T16" fmla="*/ 1588 w 3"/>
                <a:gd name="T17" fmla="*/ 4763 h 4"/>
                <a:gd name="T18" fmla="*/ 4763 w 3"/>
                <a:gd name="T19" fmla="*/ 3175 h 4"/>
                <a:gd name="T20" fmla="*/ 4763 w 3"/>
                <a:gd name="T21" fmla="*/ 0 h 4"/>
                <a:gd name="T22" fmla="*/ 4763 w 3"/>
                <a:gd name="T23" fmla="*/ 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8" name="Freeform 160"/>
            <p:cNvSpPr>
              <a:spLocks/>
            </p:cNvSpPr>
            <p:nvPr/>
          </p:nvSpPr>
          <p:spPr bwMode="auto">
            <a:xfrm>
              <a:off x="20638" y="3860800"/>
              <a:ext cx="754063" cy="1736725"/>
            </a:xfrm>
            <a:custGeom>
              <a:avLst/>
              <a:gdLst>
                <a:gd name="T0" fmla="*/ 749300 w 475"/>
                <a:gd name="T1" fmla="*/ 1090613 h 1094"/>
                <a:gd name="T2" fmla="*/ 669925 w 475"/>
                <a:gd name="T3" fmla="*/ 1054100 h 1094"/>
                <a:gd name="T4" fmla="*/ 579438 w 475"/>
                <a:gd name="T5" fmla="*/ 984250 h 1094"/>
                <a:gd name="T6" fmla="*/ 466725 w 475"/>
                <a:gd name="T7" fmla="*/ 906463 h 1094"/>
                <a:gd name="T8" fmla="*/ 409575 w 475"/>
                <a:gd name="T9" fmla="*/ 877888 h 1094"/>
                <a:gd name="T10" fmla="*/ 347663 w 475"/>
                <a:gd name="T11" fmla="*/ 912813 h 1094"/>
                <a:gd name="T12" fmla="*/ 288925 w 475"/>
                <a:gd name="T13" fmla="*/ 898525 h 1094"/>
                <a:gd name="T14" fmla="*/ 249238 w 475"/>
                <a:gd name="T15" fmla="*/ 814388 h 1094"/>
                <a:gd name="T16" fmla="*/ 200025 w 475"/>
                <a:gd name="T17" fmla="*/ 795338 h 1094"/>
                <a:gd name="T18" fmla="*/ 157163 w 475"/>
                <a:gd name="T19" fmla="*/ 730250 h 1094"/>
                <a:gd name="T20" fmla="*/ 249238 w 475"/>
                <a:gd name="T21" fmla="*/ 684213 h 1094"/>
                <a:gd name="T22" fmla="*/ 317500 w 475"/>
                <a:gd name="T23" fmla="*/ 727075 h 1094"/>
                <a:gd name="T24" fmla="*/ 347663 w 475"/>
                <a:gd name="T25" fmla="*/ 627063 h 1094"/>
                <a:gd name="T26" fmla="*/ 388938 w 475"/>
                <a:gd name="T27" fmla="*/ 554038 h 1094"/>
                <a:gd name="T28" fmla="*/ 439738 w 475"/>
                <a:gd name="T29" fmla="*/ 490538 h 1094"/>
                <a:gd name="T30" fmla="*/ 517525 w 475"/>
                <a:gd name="T31" fmla="*/ 458788 h 1094"/>
                <a:gd name="T32" fmla="*/ 520700 w 475"/>
                <a:gd name="T33" fmla="*/ 398463 h 1094"/>
                <a:gd name="T34" fmla="*/ 554038 w 475"/>
                <a:gd name="T35" fmla="*/ 422275 h 1094"/>
                <a:gd name="T36" fmla="*/ 581025 w 475"/>
                <a:gd name="T37" fmla="*/ 450850 h 1094"/>
                <a:gd name="T38" fmla="*/ 585788 w 475"/>
                <a:gd name="T39" fmla="*/ 411163 h 1094"/>
                <a:gd name="T40" fmla="*/ 558800 w 475"/>
                <a:gd name="T41" fmla="*/ 327025 h 1094"/>
                <a:gd name="T42" fmla="*/ 515938 w 475"/>
                <a:gd name="T43" fmla="*/ 250825 h 1094"/>
                <a:gd name="T44" fmla="*/ 477838 w 475"/>
                <a:gd name="T45" fmla="*/ 227013 h 1094"/>
                <a:gd name="T46" fmla="*/ 420688 w 475"/>
                <a:gd name="T47" fmla="*/ 200025 h 1094"/>
                <a:gd name="T48" fmla="*/ 379413 w 475"/>
                <a:gd name="T49" fmla="*/ 300038 h 1094"/>
                <a:gd name="T50" fmla="*/ 369888 w 475"/>
                <a:gd name="T51" fmla="*/ 344488 h 1094"/>
                <a:gd name="T52" fmla="*/ 334963 w 475"/>
                <a:gd name="T53" fmla="*/ 307975 h 1094"/>
                <a:gd name="T54" fmla="*/ 269875 w 475"/>
                <a:gd name="T55" fmla="*/ 252413 h 1094"/>
                <a:gd name="T56" fmla="*/ 325438 w 475"/>
                <a:gd name="T57" fmla="*/ 179388 h 1094"/>
                <a:gd name="T58" fmla="*/ 395288 w 475"/>
                <a:gd name="T59" fmla="*/ 111125 h 1094"/>
                <a:gd name="T60" fmla="*/ 407988 w 475"/>
                <a:gd name="T61" fmla="*/ 79375 h 1094"/>
                <a:gd name="T62" fmla="*/ 446088 w 475"/>
                <a:gd name="T63" fmla="*/ 157163 h 1094"/>
                <a:gd name="T64" fmla="*/ 509588 w 475"/>
                <a:gd name="T65" fmla="*/ 206375 h 1094"/>
                <a:gd name="T66" fmla="*/ 533400 w 475"/>
                <a:gd name="T67" fmla="*/ 152400 h 1094"/>
                <a:gd name="T68" fmla="*/ 555625 w 475"/>
                <a:gd name="T69" fmla="*/ 119063 h 1094"/>
                <a:gd name="T70" fmla="*/ 520700 w 475"/>
                <a:gd name="T71" fmla="*/ 68263 h 1094"/>
                <a:gd name="T72" fmla="*/ 439738 w 475"/>
                <a:gd name="T73" fmla="*/ 22225 h 1094"/>
                <a:gd name="T74" fmla="*/ 377825 w 475"/>
                <a:gd name="T75" fmla="*/ 0 h 1094"/>
                <a:gd name="T76" fmla="*/ 358775 w 475"/>
                <a:gd name="T77" fmla="*/ 82550 h 1094"/>
                <a:gd name="T78" fmla="*/ 342900 w 475"/>
                <a:gd name="T79" fmla="*/ 96838 h 1094"/>
                <a:gd name="T80" fmla="*/ 288925 w 475"/>
                <a:gd name="T81" fmla="*/ 84138 h 1094"/>
                <a:gd name="T82" fmla="*/ 187325 w 475"/>
                <a:gd name="T83" fmla="*/ 192088 h 1094"/>
                <a:gd name="T84" fmla="*/ 0 w 475"/>
                <a:gd name="T85" fmla="*/ 708025 h 1094"/>
                <a:gd name="T86" fmla="*/ 39688 w 475"/>
                <a:gd name="T87" fmla="*/ 720725 h 1094"/>
                <a:gd name="T88" fmla="*/ 77788 w 475"/>
                <a:gd name="T89" fmla="*/ 795338 h 1094"/>
                <a:gd name="T90" fmla="*/ 196850 w 475"/>
                <a:gd name="T91" fmla="*/ 868363 h 1094"/>
                <a:gd name="T92" fmla="*/ 261938 w 475"/>
                <a:gd name="T93" fmla="*/ 915988 h 1094"/>
                <a:gd name="T94" fmla="*/ 325438 w 475"/>
                <a:gd name="T95" fmla="*/ 960438 h 1094"/>
                <a:gd name="T96" fmla="*/ 301625 w 475"/>
                <a:gd name="T97" fmla="*/ 1068388 h 1094"/>
                <a:gd name="T98" fmla="*/ 320675 w 475"/>
                <a:gd name="T99" fmla="*/ 1122363 h 1094"/>
                <a:gd name="T100" fmla="*/ 358775 w 475"/>
                <a:gd name="T101" fmla="*/ 1211263 h 1094"/>
                <a:gd name="T102" fmla="*/ 411163 w 475"/>
                <a:gd name="T103" fmla="*/ 1335088 h 1094"/>
                <a:gd name="T104" fmla="*/ 393700 w 475"/>
                <a:gd name="T105" fmla="*/ 1482725 h 1094"/>
                <a:gd name="T106" fmla="*/ 400050 w 475"/>
                <a:gd name="T107" fmla="*/ 1539875 h 1094"/>
                <a:gd name="T108" fmla="*/ 411163 w 475"/>
                <a:gd name="T109" fmla="*/ 1668463 h 1094"/>
                <a:gd name="T110" fmla="*/ 487363 w 475"/>
                <a:gd name="T111" fmla="*/ 1735138 h 1094"/>
                <a:gd name="T112" fmla="*/ 471488 w 475"/>
                <a:gd name="T113" fmla="*/ 1660525 h 1094"/>
                <a:gd name="T114" fmla="*/ 488950 w 475"/>
                <a:gd name="T115" fmla="*/ 1581150 h 1094"/>
                <a:gd name="T116" fmla="*/ 549275 w 475"/>
                <a:gd name="T117" fmla="*/ 1506538 h 1094"/>
                <a:gd name="T118" fmla="*/ 582613 w 475"/>
                <a:gd name="T119" fmla="*/ 1450975 h 1094"/>
                <a:gd name="T120" fmla="*/ 631825 w 475"/>
                <a:gd name="T121" fmla="*/ 1376363 h 1094"/>
                <a:gd name="T122" fmla="*/ 690563 w 475"/>
                <a:gd name="T123" fmla="*/ 1290638 h 1094"/>
                <a:gd name="T124" fmla="*/ 728663 w 475"/>
                <a:gd name="T125" fmla="*/ 1177925 h 10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75" h="1094">
                  <a:moveTo>
                    <a:pt x="459" y="742"/>
                  </a:moveTo>
                  <a:lnTo>
                    <a:pt x="459" y="742"/>
                  </a:lnTo>
                  <a:lnTo>
                    <a:pt x="467" y="734"/>
                  </a:lnTo>
                  <a:lnTo>
                    <a:pt x="469" y="729"/>
                  </a:lnTo>
                  <a:lnTo>
                    <a:pt x="472" y="725"/>
                  </a:lnTo>
                  <a:lnTo>
                    <a:pt x="475" y="710"/>
                  </a:lnTo>
                  <a:lnTo>
                    <a:pt x="475" y="703"/>
                  </a:lnTo>
                  <a:lnTo>
                    <a:pt x="475" y="693"/>
                  </a:lnTo>
                  <a:lnTo>
                    <a:pt x="472" y="687"/>
                  </a:lnTo>
                  <a:lnTo>
                    <a:pt x="467" y="682"/>
                  </a:lnTo>
                  <a:lnTo>
                    <a:pt x="463" y="678"/>
                  </a:lnTo>
                  <a:lnTo>
                    <a:pt x="462" y="677"/>
                  </a:lnTo>
                  <a:lnTo>
                    <a:pt x="461" y="677"/>
                  </a:lnTo>
                  <a:lnTo>
                    <a:pt x="459" y="678"/>
                  </a:lnTo>
                  <a:lnTo>
                    <a:pt x="458" y="677"/>
                  </a:lnTo>
                  <a:lnTo>
                    <a:pt x="453" y="674"/>
                  </a:lnTo>
                  <a:lnTo>
                    <a:pt x="443" y="668"/>
                  </a:lnTo>
                  <a:lnTo>
                    <a:pt x="432" y="666"/>
                  </a:lnTo>
                  <a:lnTo>
                    <a:pt x="422" y="664"/>
                  </a:lnTo>
                  <a:lnTo>
                    <a:pt x="418" y="663"/>
                  </a:lnTo>
                  <a:lnTo>
                    <a:pt x="412" y="659"/>
                  </a:lnTo>
                  <a:lnTo>
                    <a:pt x="406" y="657"/>
                  </a:lnTo>
                  <a:lnTo>
                    <a:pt x="401" y="654"/>
                  </a:lnTo>
                  <a:lnTo>
                    <a:pt x="390" y="650"/>
                  </a:lnTo>
                  <a:lnTo>
                    <a:pt x="380" y="648"/>
                  </a:lnTo>
                  <a:lnTo>
                    <a:pt x="379" y="644"/>
                  </a:lnTo>
                  <a:lnTo>
                    <a:pt x="375" y="637"/>
                  </a:lnTo>
                  <a:lnTo>
                    <a:pt x="371" y="628"/>
                  </a:lnTo>
                  <a:lnTo>
                    <a:pt x="369" y="624"/>
                  </a:lnTo>
                  <a:lnTo>
                    <a:pt x="365" y="620"/>
                  </a:lnTo>
                  <a:lnTo>
                    <a:pt x="356" y="615"/>
                  </a:lnTo>
                  <a:lnTo>
                    <a:pt x="346" y="608"/>
                  </a:lnTo>
                  <a:lnTo>
                    <a:pt x="337" y="600"/>
                  </a:lnTo>
                  <a:lnTo>
                    <a:pt x="333" y="594"/>
                  </a:lnTo>
                  <a:lnTo>
                    <a:pt x="332" y="591"/>
                  </a:lnTo>
                  <a:lnTo>
                    <a:pt x="328" y="589"/>
                  </a:lnTo>
                  <a:lnTo>
                    <a:pt x="321" y="584"/>
                  </a:lnTo>
                  <a:lnTo>
                    <a:pt x="304" y="574"/>
                  </a:lnTo>
                  <a:lnTo>
                    <a:pt x="299" y="571"/>
                  </a:lnTo>
                  <a:lnTo>
                    <a:pt x="294" y="571"/>
                  </a:lnTo>
                  <a:lnTo>
                    <a:pt x="291" y="570"/>
                  </a:lnTo>
                  <a:lnTo>
                    <a:pt x="288" y="571"/>
                  </a:lnTo>
                  <a:lnTo>
                    <a:pt x="286" y="570"/>
                  </a:lnTo>
                  <a:lnTo>
                    <a:pt x="283" y="566"/>
                  </a:lnTo>
                  <a:lnTo>
                    <a:pt x="275" y="557"/>
                  </a:lnTo>
                  <a:lnTo>
                    <a:pt x="270" y="555"/>
                  </a:lnTo>
                  <a:lnTo>
                    <a:pt x="265" y="553"/>
                  </a:lnTo>
                  <a:lnTo>
                    <a:pt x="260" y="552"/>
                  </a:lnTo>
                  <a:lnTo>
                    <a:pt x="259" y="553"/>
                  </a:lnTo>
                  <a:lnTo>
                    <a:pt x="258" y="553"/>
                  </a:lnTo>
                  <a:lnTo>
                    <a:pt x="257" y="555"/>
                  </a:lnTo>
                  <a:lnTo>
                    <a:pt x="254" y="555"/>
                  </a:lnTo>
                  <a:lnTo>
                    <a:pt x="250" y="555"/>
                  </a:lnTo>
                  <a:lnTo>
                    <a:pt x="248" y="552"/>
                  </a:lnTo>
                  <a:lnTo>
                    <a:pt x="245" y="552"/>
                  </a:lnTo>
                  <a:lnTo>
                    <a:pt x="243" y="552"/>
                  </a:lnTo>
                  <a:lnTo>
                    <a:pt x="236" y="555"/>
                  </a:lnTo>
                  <a:lnTo>
                    <a:pt x="234" y="557"/>
                  </a:lnTo>
                  <a:lnTo>
                    <a:pt x="229" y="564"/>
                  </a:lnTo>
                  <a:lnTo>
                    <a:pt x="224" y="570"/>
                  </a:lnTo>
                  <a:lnTo>
                    <a:pt x="219" y="575"/>
                  </a:lnTo>
                  <a:lnTo>
                    <a:pt x="218" y="576"/>
                  </a:lnTo>
                  <a:lnTo>
                    <a:pt x="215" y="576"/>
                  </a:lnTo>
                  <a:lnTo>
                    <a:pt x="211" y="574"/>
                  </a:lnTo>
                  <a:lnTo>
                    <a:pt x="206" y="570"/>
                  </a:lnTo>
                  <a:lnTo>
                    <a:pt x="202" y="570"/>
                  </a:lnTo>
                  <a:lnTo>
                    <a:pt x="197" y="571"/>
                  </a:lnTo>
                  <a:lnTo>
                    <a:pt x="189" y="575"/>
                  </a:lnTo>
                  <a:lnTo>
                    <a:pt x="186" y="575"/>
                  </a:lnTo>
                  <a:lnTo>
                    <a:pt x="185" y="572"/>
                  </a:lnTo>
                  <a:lnTo>
                    <a:pt x="182" y="566"/>
                  </a:lnTo>
                  <a:lnTo>
                    <a:pt x="180" y="557"/>
                  </a:lnTo>
                  <a:lnTo>
                    <a:pt x="180" y="550"/>
                  </a:lnTo>
                  <a:lnTo>
                    <a:pt x="180" y="546"/>
                  </a:lnTo>
                  <a:lnTo>
                    <a:pt x="178" y="542"/>
                  </a:lnTo>
                  <a:lnTo>
                    <a:pt x="175" y="533"/>
                  </a:lnTo>
                  <a:lnTo>
                    <a:pt x="170" y="527"/>
                  </a:lnTo>
                  <a:lnTo>
                    <a:pt x="167" y="524"/>
                  </a:lnTo>
                  <a:lnTo>
                    <a:pt x="165" y="523"/>
                  </a:lnTo>
                  <a:lnTo>
                    <a:pt x="162" y="523"/>
                  </a:lnTo>
                  <a:lnTo>
                    <a:pt x="160" y="521"/>
                  </a:lnTo>
                  <a:lnTo>
                    <a:pt x="157" y="513"/>
                  </a:lnTo>
                  <a:lnTo>
                    <a:pt x="156" y="506"/>
                  </a:lnTo>
                  <a:lnTo>
                    <a:pt x="156" y="499"/>
                  </a:lnTo>
                  <a:lnTo>
                    <a:pt x="156" y="497"/>
                  </a:lnTo>
                  <a:lnTo>
                    <a:pt x="155" y="494"/>
                  </a:lnTo>
                  <a:lnTo>
                    <a:pt x="150" y="490"/>
                  </a:lnTo>
                  <a:lnTo>
                    <a:pt x="144" y="489"/>
                  </a:lnTo>
                  <a:lnTo>
                    <a:pt x="139" y="488"/>
                  </a:lnTo>
                  <a:lnTo>
                    <a:pt x="136" y="489"/>
                  </a:lnTo>
                  <a:lnTo>
                    <a:pt x="132" y="493"/>
                  </a:lnTo>
                  <a:lnTo>
                    <a:pt x="128" y="497"/>
                  </a:lnTo>
                  <a:lnTo>
                    <a:pt x="126" y="501"/>
                  </a:lnTo>
                  <a:lnTo>
                    <a:pt x="123" y="502"/>
                  </a:lnTo>
                  <a:lnTo>
                    <a:pt x="119" y="502"/>
                  </a:lnTo>
                  <a:lnTo>
                    <a:pt x="114" y="501"/>
                  </a:lnTo>
                  <a:lnTo>
                    <a:pt x="108" y="497"/>
                  </a:lnTo>
                  <a:lnTo>
                    <a:pt x="103" y="493"/>
                  </a:lnTo>
                  <a:lnTo>
                    <a:pt x="98" y="488"/>
                  </a:lnTo>
                  <a:lnTo>
                    <a:pt x="95" y="482"/>
                  </a:lnTo>
                  <a:lnTo>
                    <a:pt x="95" y="479"/>
                  </a:lnTo>
                  <a:lnTo>
                    <a:pt x="95" y="475"/>
                  </a:lnTo>
                  <a:lnTo>
                    <a:pt x="97" y="468"/>
                  </a:lnTo>
                  <a:lnTo>
                    <a:pt x="99" y="460"/>
                  </a:lnTo>
                  <a:lnTo>
                    <a:pt x="107" y="448"/>
                  </a:lnTo>
                  <a:lnTo>
                    <a:pt x="113" y="438"/>
                  </a:lnTo>
                  <a:lnTo>
                    <a:pt x="118" y="433"/>
                  </a:lnTo>
                  <a:lnTo>
                    <a:pt x="124" y="431"/>
                  </a:lnTo>
                  <a:lnTo>
                    <a:pt x="133" y="430"/>
                  </a:lnTo>
                  <a:lnTo>
                    <a:pt x="142" y="430"/>
                  </a:lnTo>
                  <a:lnTo>
                    <a:pt x="148" y="431"/>
                  </a:lnTo>
                  <a:lnTo>
                    <a:pt x="151" y="433"/>
                  </a:lnTo>
                  <a:lnTo>
                    <a:pt x="155" y="433"/>
                  </a:lnTo>
                  <a:lnTo>
                    <a:pt x="157" y="431"/>
                  </a:lnTo>
                  <a:lnTo>
                    <a:pt x="161" y="430"/>
                  </a:lnTo>
                  <a:lnTo>
                    <a:pt x="167" y="430"/>
                  </a:lnTo>
                  <a:lnTo>
                    <a:pt x="175" y="431"/>
                  </a:lnTo>
                  <a:lnTo>
                    <a:pt x="181" y="433"/>
                  </a:lnTo>
                  <a:lnTo>
                    <a:pt x="182" y="435"/>
                  </a:lnTo>
                  <a:lnTo>
                    <a:pt x="185" y="438"/>
                  </a:lnTo>
                  <a:lnTo>
                    <a:pt x="190" y="445"/>
                  </a:lnTo>
                  <a:lnTo>
                    <a:pt x="194" y="453"/>
                  </a:lnTo>
                  <a:lnTo>
                    <a:pt x="196" y="455"/>
                  </a:lnTo>
                  <a:lnTo>
                    <a:pt x="199" y="458"/>
                  </a:lnTo>
                  <a:lnTo>
                    <a:pt x="200" y="458"/>
                  </a:lnTo>
                  <a:lnTo>
                    <a:pt x="202" y="456"/>
                  </a:lnTo>
                  <a:lnTo>
                    <a:pt x="204" y="451"/>
                  </a:lnTo>
                  <a:lnTo>
                    <a:pt x="206" y="441"/>
                  </a:lnTo>
                  <a:lnTo>
                    <a:pt x="206" y="438"/>
                  </a:lnTo>
                  <a:lnTo>
                    <a:pt x="205" y="433"/>
                  </a:lnTo>
                  <a:lnTo>
                    <a:pt x="202" y="425"/>
                  </a:lnTo>
                  <a:lnTo>
                    <a:pt x="204" y="420"/>
                  </a:lnTo>
                  <a:lnTo>
                    <a:pt x="207" y="410"/>
                  </a:lnTo>
                  <a:lnTo>
                    <a:pt x="214" y="400"/>
                  </a:lnTo>
                  <a:lnTo>
                    <a:pt x="216" y="396"/>
                  </a:lnTo>
                  <a:lnTo>
                    <a:pt x="219" y="395"/>
                  </a:lnTo>
                  <a:lnTo>
                    <a:pt x="225" y="390"/>
                  </a:lnTo>
                  <a:lnTo>
                    <a:pt x="230" y="383"/>
                  </a:lnTo>
                  <a:lnTo>
                    <a:pt x="234" y="378"/>
                  </a:lnTo>
                  <a:lnTo>
                    <a:pt x="235" y="375"/>
                  </a:lnTo>
                  <a:lnTo>
                    <a:pt x="236" y="372"/>
                  </a:lnTo>
                  <a:lnTo>
                    <a:pt x="238" y="371"/>
                  </a:lnTo>
                  <a:lnTo>
                    <a:pt x="244" y="370"/>
                  </a:lnTo>
                  <a:lnTo>
                    <a:pt x="244" y="366"/>
                  </a:lnTo>
                  <a:lnTo>
                    <a:pt x="244" y="358"/>
                  </a:lnTo>
                  <a:lnTo>
                    <a:pt x="245" y="349"/>
                  </a:lnTo>
                  <a:lnTo>
                    <a:pt x="247" y="344"/>
                  </a:lnTo>
                  <a:lnTo>
                    <a:pt x="250" y="341"/>
                  </a:lnTo>
                  <a:lnTo>
                    <a:pt x="258" y="336"/>
                  </a:lnTo>
                  <a:lnTo>
                    <a:pt x="269" y="329"/>
                  </a:lnTo>
                  <a:lnTo>
                    <a:pt x="273" y="327"/>
                  </a:lnTo>
                  <a:lnTo>
                    <a:pt x="275" y="322"/>
                  </a:lnTo>
                  <a:lnTo>
                    <a:pt x="277" y="317"/>
                  </a:lnTo>
                  <a:lnTo>
                    <a:pt x="275" y="313"/>
                  </a:lnTo>
                  <a:lnTo>
                    <a:pt x="275" y="312"/>
                  </a:lnTo>
                  <a:lnTo>
                    <a:pt x="277" y="309"/>
                  </a:lnTo>
                  <a:lnTo>
                    <a:pt x="283" y="304"/>
                  </a:lnTo>
                  <a:lnTo>
                    <a:pt x="289" y="299"/>
                  </a:lnTo>
                  <a:lnTo>
                    <a:pt x="296" y="296"/>
                  </a:lnTo>
                  <a:lnTo>
                    <a:pt x="301" y="296"/>
                  </a:lnTo>
                  <a:lnTo>
                    <a:pt x="304" y="298"/>
                  </a:lnTo>
                  <a:lnTo>
                    <a:pt x="307" y="300"/>
                  </a:lnTo>
                  <a:lnTo>
                    <a:pt x="307" y="301"/>
                  </a:lnTo>
                  <a:lnTo>
                    <a:pt x="323" y="293"/>
                  </a:lnTo>
                  <a:lnTo>
                    <a:pt x="325" y="291"/>
                  </a:lnTo>
                  <a:lnTo>
                    <a:pt x="326" y="289"/>
                  </a:lnTo>
                  <a:lnTo>
                    <a:pt x="325" y="285"/>
                  </a:lnTo>
                  <a:lnTo>
                    <a:pt x="322" y="280"/>
                  </a:lnTo>
                  <a:lnTo>
                    <a:pt x="320" y="278"/>
                  </a:lnTo>
                  <a:lnTo>
                    <a:pt x="318" y="274"/>
                  </a:lnTo>
                  <a:lnTo>
                    <a:pt x="318" y="270"/>
                  </a:lnTo>
                  <a:lnTo>
                    <a:pt x="321" y="266"/>
                  </a:lnTo>
                  <a:lnTo>
                    <a:pt x="322" y="264"/>
                  </a:lnTo>
                  <a:lnTo>
                    <a:pt x="326" y="261"/>
                  </a:lnTo>
                  <a:lnTo>
                    <a:pt x="327" y="257"/>
                  </a:lnTo>
                  <a:lnTo>
                    <a:pt x="328" y="254"/>
                  </a:lnTo>
                  <a:lnTo>
                    <a:pt x="328" y="251"/>
                  </a:lnTo>
                  <a:lnTo>
                    <a:pt x="330" y="251"/>
                  </a:lnTo>
                  <a:lnTo>
                    <a:pt x="331" y="251"/>
                  </a:lnTo>
                  <a:lnTo>
                    <a:pt x="337" y="251"/>
                  </a:lnTo>
                  <a:lnTo>
                    <a:pt x="345" y="250"/>
                  </a:lnTo>
                  <a:lnTo>
                    <a:pt x="349" y="250"/>
                  </a:lnTo>
                  <a:lnTo>
                    <a:pt x="351" y="249"/>
                  </a:lnTo>
                  <a:lnTo>
                    <a:pt x="354" y="247"/>
                  </a:lnTo>
                  <a:lnTo>
                    <a:pt x="355" y="249"/>
                  </a:lnTo>
                  <a:lnTo>
                    <a:pt x="355" y="252"/>
                  </a:lnTo>
                  <a:lnTo>
                    <a:pt x="352" y="260"/>
                  </a:lnTo>
                  <a:lnTo>
                    <a:pt x="349" y="266"/>
                  </a:lnTo>
                  <a:lnTo>
                    <a:pt x="347" y="269"/>
                  </a:lnTo>
                  <a:lnTo>
                    <a:pt x="347" y="271"/>
                  </a:lnTo>
                  <a:lnTo>
                    <a:pt x="349" y="275"/>
                  </a:lnTo>
                  <a:lnTo>
                    <a:pt x="352" y="278"/>
                  </a:lnTo>
                  <a:lnTo>
                    <a:pt x="355" y="278"/>
                  </a:lnTo>
                  <a:lnTo>
                    <a:pt x="357" y="278"/>
                  </a:lnTo>
                  <a:lnTo>
                    <a:pt x="360" y="279"/>
                  </a:lnTo>
                  <a:lnTo>
                    <a:pt x="362" y="284"/>
                  </a:lnTo>
                  <a:lnTo>
                    <a:pt x="364" y="284"/>
                  </a:lnTo>
                  <a:lnTo>
                    <a:pt x="366" y="284"/>
                  </a:lnTo>
                  <a:lnTo>
                    <a:pt x="370" y="283"/>
                  </a:lnTo>
                  <a:lnTo>
                    <a:pt x="374" y="284"/>
                  </a:lnTo>
                  <a:lnTo>
                    <a:pt x="375" y="284"/>
                  </a:lnTo>
                  <a:lnTo>
                    <a:pt x="376" y="283"/>
                  </a:lnTo>
                  <a:lnTo>
                    <a:pt x="379" y="280"/>
                  </a:lnTo>
                  <a:lnTo>
                    <a:pt x="380" y="278"/>
                  </a:lnTo>
                  <a:lnTo>
                    <a:pt x="381" y="274"/>
                  </a:lnTo>
                  <a:lnTo>
                    <a:pt x="379" y="270"/>
                  </a:lnTo>
                  <a:lnTo>
                    <a:pt x="376" y="266"/>
                  </a:lnTo>
                  <a:lnTo>
                    <a:pt x="371" y="262"/>
                  </a:lnTo>
                  <a:lnTo>
                    <a:pt x="369" y="259"/>
                  </a:lnTo>
                  <a:lnTo>
                    <a:pt x="367" y="252"/>
                  </a:lnTo>
                  <a:lnTo>
                    <a:pt x="367" y="241"/>
                  </a:lnTo>
                  <a:lnTo>
                    <a:pt x="366" y="223"/>
                  </a:lnTo>
                  <a:lnTo>
                    <a:pt x="365" y="220"/>
                  </a:lnTo>
                  <a:lnTo>
                    <a:pt x="362" y="216"/>
                  </a:lnTo>
                  <a:lnTo>
                    <a:pt x="360" y="212"/>
                  </a:lnTo>
                  <a:lnTo>
                    <a:pt x="357" y="212"/>
                  </a:lnTo>
                  <a:lnTo>
                    <a:pt x="356" y="212"/>
                  </a:lnTo>
                  <a:lnTo>
                    <a:pt x="355" y="211"/>
                  </a:lnTo>
                  <a:lnTo>
                    <a:pt x="352" y="206"/>
                  </a:lnTo>
                  <a:lnTo>
                    <a:pt x="350" y="199"/>
                  </a:lnTo>
                  <a:lnTo>
                    <a:pt x="346" y="196"/>
                  </a:lnTo>
                  <a:lnTo>
                    <a:pt x="345" y="192"/>
                  </a:lnTo>
                  <a:lnTo>
                    <a:pt x="344" y="188"/>
                  </a:lnTo>
                  <a:lnTo>
                    <a:pt x="342" y="183"/>
                  </a:lnTo>
                  <a:lnTo>
                    <a:pt x="341" y="179"/>
                  </a:lnTo>
                  <a:lnTo>
                    <a:pt x="336" y="173"/>
                  </a:lnTo>
                  <a:lnTo>
                    <a:pt x="331" y="167"/>
                  </a:lnTo>
                  <a:lnTo>
                    <a:pt x="327" y="162"/>
                  </a:lnTo>
                  <a:lnTo>
                    <a:pt x="325" y="158"/>
                  </a:lnTo>
                  <a:lnTo>
                    <a:pt x="322" y="157"/>
                  </a:lnTo>
                  <a:lnTo>
                    <a:pt x="321" y="158"/>
                  </a:lnTo>
                  <a:lnTo>
                    <a:pt x="320" y="159"/>
                  </a:lnTo>
                  <a:lnTo>
                    <a:pt x="318" y="160"/>
                  </a:lnTo>
                  <a:lnTo>
                    <a:pt x="315" y="162"/>
                  </a:lnTo>
                  <a:lnTo>
                    <a:pt x="307" y="162"/>
                  </a:lnTo>
                  <a:lnTo>
                    <a:pt x="306" y="162"/>
                  </a:lnTo>
                  <a:lnTo>
                    <a:pt x="304" y="159"/>
                  </a:lnTo>
                  <a:lnTo>
                    <a:pt x="303" y="154"/>
                  </a:lnTo>
                  <a:lnTo>
                    <a:pt x="301" y="143"/>
                  </a:lnTo>
                  <a:lnTo>
                    <a:pt x="301" y="141"/>
                  </a:lnTo>
                  <a:lnTo>
                    <a:pt x="298" y="140"/>
                  </a:lnTo>
                  <a:lnTo>
                    <a:pt x="293" y="138"/>
                  </a:lnTo>
                  <a:lnTo>
                    <a:pt x="287" y="135"/>
                  </a:lnTo>
                  <a:lnTo>
                    <a:pt x="284" y="134"/>
                  </a:lnTo>
                  <a:lnTo>
                    <a:pt x="283" y="133"/>
                  </a:lnTo>
                  <a:lnTo>
                    <a:pt x="279" y="130"/>
                  </a:lnTo>
                  <a:lnTo>
                    <a:pt x="275" y="130"/>
                  </a:lnTo>
                  <a:lnTo>
                    <a:pt x="270" y="129"/>
                  </a:lnTo>
                  <a:lnTo>
                    <a:pt x="268" y="128"/>
                  </a:lnTo>
                  <a:lnTo>
                    <a:pt x="265" y="126"/>
                  </a:lnTo>
                  <a:lnTo>
                    <a:pt x="262" y="124"/>
                  </a:lnTo>
                  <a:lnTo>
                    <a:pt x="258" y="124"/>
                  </a:lnTo>
                  <a:lnTo>
                    <a:pt x="255" y="124"/>
                  </a:lnTo>
                  <a:lnTo>
                    <a:pt x="254" y="130"/>
                  </a:lnTo>
                  <a:lnTo>
                    <a:pt x="254" y="144"/>
                  </a:lnTo>
                  <a:lnTo>
                    <a:pt x="254" y="159"/>
                  </a:lnTo>
                  <a:lnTo>
                    <a:pt x="253" y="172"/>
                  </a:lnTo>
                  <a:lnTo>
                    <a:pt x="250" y="178"/>
                  </a:lnTo>
                  <a:lnTo>
                    <a:pt x="247" y="184"/>
                  </a:lnTo>
                  <a:lnTo>
                    <a:pt x="243" y="188"/>
                  </a:lnTo>
                  <a:lnTo>
                    <a:pt x="239" y="189"/>
                  </a:lnTo>
                  <a:lnTo>
                    <a:pt x="238" y="191"/>
                  </a:lnTo>
                  <a:lnTo>
                    <a:pt x="238" y="193"/>
                  </a:lnTo>
                  <a:lnTo>
                    <a:pt x="239" y="196"/>
                  </a:lnTo>
                  <a:lnTo>
                    <a:pt x="240" y="196"/>
                  </a:lnTo>
                  <a:lnTo>
                    <a:pt x="240" y="197"/>
                  </a:lnTo>
                  <a:lnTo>
                    <a:pt x="240" y="198"/>
                  </a:lnTo>
                  <a:lnTo>
                    <a:pt x="238" y="202"/>
                  </a:lnTo>
                  <a:lnTo>
                    <a:pt x="235" y="208"/>
                  </a:lnTo>
                  <a:lnTo>
                    <a:pt x="233" y="215"/>
                  </a:lnTo>
                  <a:lnTo>
                    <a:pt x="233" y="217"/>
                  </a:lnTo>
                  <a:lnTo>
                    <a:pt x="231" y="217"/>
                  </a:lnTo>
                  <a:lnTo>
                    <a:pt x="230" y="217"/>
                  </a:lnTo>
                  <a:lnTo>
                    <a:pt x="229" y="216"/>
                  </a:lnTo>
                  <a:lnTo>
                    <a:pt x="225" y="212"/>
                  </a:lnTo>
                  <a:lnTo>
                    <a:pt x="224" y="207"/>
                  </a:lnTo>
                  <a:lnTo>
                    <a:pt x="221" y="202"/>
                  </a:lnTo>
                  <a:lnTo>
                    <a:pt x="219" y="197"/>
                  </a:lnTo>
                  <a:lnTo>
                    <a:pt x="215" y="194"/>
                  </a:lnTo>
                  <a:lnTo>
                    <a:pt x="214" y="193"/>
                  </a:lnTo>
                  <a:lnTo>
                    <a:pt x="211" y="194"/>
                  </a:lnTo>
                  <a:lnTo>
                    <a:pt x="209" y="193"/>
                  </a:lnTo>
                  <a:lnTo>
                    <a:pt x="206" y="192"/>
                  </a:lnTo>
                  <a:lnTo>
                    <a:pt x="205" y="192"/>
                  </a:lnTo>
                  <a:lnTo>
                    <a:pt x="201" y="192"/>
                  </a:lnTo>
                  <a:lnTo>
                    <a:pt x="195" y="188"/>
                  </a:lnTo>
                  <a:lnTo>
                    <a:pt x="182" y="181"/>
                  </a:lnTo>
                  <a:lnTo>
                    <a:pt x="180" y="179"/>
                  </a:lnTo>
                  <a:lnTo>
                    <a:pt x="178" y="177"/>
                  </a:lnTo>
                  <a:lnTo>
                    <a:pt x="175" y="169"/>
                  </a:lnTo>
                  <a:lnTo>
                    <a:pt x="172" y="163"/>
                  </a:lnTo>
                  <a:lnTo>
                    <a:pt x="170" y="159"/>
                  </a:lnTo>
                  <a:lnTo>
                    <a:pt x="168" y="158"/>
                  </a:lnTo>
                  <a:lnTo>
                    <a:pt x="168" y="157"/>
                  </a:lnTo>
                  <a:lnTo>
                    <a:pt x="170" y="153"/>
                  </a:lnTo>
                  <a:lnTo>
                    <a:pt x="171" y="149"/>
                  </a:lnTo>
                  <a:lnTo>
                    <a:pt x="176" y="144"/>
                  </a:lnTo>
                  <a:lnTo>
                    <a:pt x="184" y="135"/>
                  </a:lnTo>
                  <a:lnTo>
                    <a:pt x="194" y="124"/>
                  </a:lnTo>
                  <a:lnTo>
                    <a:pt x="200" y="116"/>
                  </a:lnTo>
                  <a:lnTo>
                    <a:pt x="205" y="113"/>
                  </a:lnTo>
                  <a:lnTo>
                    <a:pt x="207" y="109"/>
                  </a:lnTo>
                  <a:lnTo>
                    <a:pt x="210" y="105"/>
                  </a:lnTo>
                  <a:lnTo>
                    <a:pt x="212" y="100"/>
                  </a:lnTo>
                  <a:lnTo>
                    <a:pt x="212" y="97"/>
                  </a:lnTo>
                  <a:lnTo>
                    <a:pt x="215" y="96"/>
                  </a:lnTo>
                  <a:lnTo>
                    <a:pt x="223" y="92"/>
                  </a:lnTo>
                  <a:lnTo>
                    <a:pt x="239" y="87"/>
                  </a:lnTo>
                  <a:lnTo>
                    <a:pt x="241" y="86"/>
                  </a:lnTo>
                  <a:lnTo>
                    <a:pt x="243" y="84"/>
                  </a:lnTo>
                  <a:lnTo>
                    <a:pt x="247" y="77"/>
                  </a:lnTo>
                  <a:lnTo>
                    <a:pt x="249" y="70"/>
                  </a:lnTo>
                  <a:lnTo>
                    <a:pt x="250" y="65"/>
                  </a:lnTo>
                  <a:lnTo>
                    <a:pt x="250" y="61"/>
                  </a:lnTo>
                  <a:lnTo>
                    <a:pt x="249" y="56"/>
                  </a:lnTo>
                  <a:lnTo>
                    <a:pt x="247" y="52"/>
                  </a:lnTo>
                  <a:lnTo>
                    <a:pt x="244" y="50"/>
                  </a:lnTo>
                  <a:lnTo>
                    <a:pt x="248" y="48"/>
                  </a:lnTo>
                  <a:lnTo>
                    <a:pt x="253" y="50"/>
                  </a:lnTo>
                  <a:lnTo>
                    <a:pt x="257" y="50"/>
                  </a:lnTo>
                  <a:lnTo>
                    <a:pt x="260" y="51"/>
                  </a:lnTo>
                  <a:lnTo>
                    <a:pt x="265" y="50"/>
                  </a:lnTo>
                  <a:lnTo>
                    <a:pt x="270" y="48"/>
                  </a:lnTo>
                  <a:lnTo>
                    <a:pt x="275" y="50"/>
                  </a:lnTo>
                  <a:lnTo>
                    <a:pt x="294" y="61"/>
                  </a:lnTo>
                  <a:lnTo>
                    <a:pt x="293" y="72"/>
                  </a:lnTo>
                  <a:lnTo>
                    <a:pt x="291" y="92"/>
                  </a:lnTo>
                  <a:lnTo>
                    <a:pt x="286" y="96"/>
                  </a:lnTo>
                  <a:lnTo>
                    <a:pt x="281" y="99"/>
                  </a:lnTo>
                  <a:lnTo>
                    <a:pt x="274" y="105"/>
                  </a:lnTo>
                  <a:lnTo>
                    <a:pt x="273" y="107"/>
                  </a:lnTo>
                  <a:lnTo>
                    <a:pt x="273" y="110"/>
                  </a:lnTo>
                  <a:lnTo>
                    <a:pt x="273" y="111"/>
                  </a:lnTo>
                  <a:lnTo>
                    <a:pt x="275" y="113"/>
                  </a:lnTo>
                  <a:lnTo>
                    <a:pt x="283" y="114"/>
                  </a:lnTo>
                  <a:lnTo>
                    <a:pt x="294" y="119"/>
                  </a:lnTo>
                  <a:lnTo>
                    <a:pt x="307" y="124"/>
                  </a:lnTo>
                  <a:lnTo>
                    <a:pt x="316" y="129"/>
                  </a:lnTo>
                  <a:lnTo>
                    <a:pt x="318" y="130"/>
                  </a:lnTo>
                  <a:lnTo>
                    <a:pt x="321" y="130"/>
                  </a:lnTo>
                  <a:lnTo>
                    <a:pt x="322" y="129"/>
                  </a:lnTo>
                  <a:lnTo>
                    <a:pt x="325" y="126"/>
                  </a:lnTo>
                  <a:lnTo>
                    <a:pt x="328" y="116"/>
                  </a:lnTo>
                  <a:lnTo>
                    <a:pt x="330" y="113"/>
                  </a:lnTo>
                  <a:lnTo>
                    <a:pt x="330" y="106"/>
                  </a:lnTo>
                  <a:lnTo>
                    <a:pt x="328" y="100"/>
                  </a:lnTo>
                  <a:lnTo>
                    <a:pt x="328" y="97"/>
                  </a:lnTo>
                  <a:lnTo>
                    <a:pt x="327" y="96"/>
                  </a:lnTo>
                  <a:lnTo>
                    <a:pt x="328" y="95"/>
                  </a:lnTo>
                  <a:lnTo>
                    <a:pt x="332" y="95"/>
                  </a:lnTo>
                  <a:lnTo>
                    <a:pt x="336" y="96"/>
                  </a:lnTo>
                  <a:lnTo>
                    <a:pt x="340" y="97"/>
                  </a:lnTo>
                  <a:lnTo>
                    <a:pt x="342" y="99"/>
                  </a:lnTo>
                  <a:lnTo>
                    <a:pt x="345" y="97"/>
                  </a:lnTo>
                  <a:lnTo>
                    <a:pt x="349" y="94"/>
                  </a:lnTo>
                  <a:lnTo>
                    <a:pt x="350" y="91"/>
                  </a:lnTo>
                  <a:lnTo>
                    <a:pt x="351" y="87"/>
                  </a:lnTo>
                  <a:lnTo>
                    <a:pt x="354" y="80"/>
                  </a:lnTo>
                  <a:lnTo>
                    <a:pt x="354" y="77"/>
                  </a:lnTo>
                  <a:lnTo>
                    <a:pt x="351" y="76"/>
                  </a:lnTo>
                  <a:lnTo>
                    <a:pt x="350" y="75"/>
                  </a:lnTo>
                  <a:lnTo>
                    <a:pt x="349" y="72"/>
                  </a:lnTo>
                  <a:lnTo>
                    <a:pt x="346" y="70"/>
                  </a:lnTo>
                  <a:lnTo>
                    <a:pt x="341" y="67"/>
                  </a:lnTo>
                  <a:lnTo>
                    <a:pt x="332" y="62"/>
                  </a:lnTo>
                  <a:lnTo>
                    <a:pt x="330" y="60"/>
                  </a:lnTo>
                  <a:lnTo>
                    <a:pt x="328" y="56"/>
                  </a:lnTo>
                  <a:lnTo>
                    <a:pt x="328" y="52"/>
                  </a:lnTo>
                  <a:lnTo>
                    <a:pt x="328" y="51"/>
                  </a:lnTo>
                  <a:lnTo>
                    <a:pt x="330" y="48"/>
                  </a:lnTo>
                  <a:lnTo>
                    <a:pt x="328" y="43"/>
                  </a:lnTo>
                  <a:lnTo>
                    <a:pt x="326" y="34"/>
                  </a:lnTo>
                  <a:lnTo>
                    <a:pt x="322" y="32"/>
                  </a:lnTo>
                  <a:lnTo>
                    <a:pt x="317" y="29"/>
                  </a:lnTo>
                  <a:lnTo>
                    <a:pt x="307" y="28"/>
                  </a:lnTo>
                  <a:lnTo>
                    <a:pt x="303" y="27"/>
                  </a:lnTo>
                  <a:lnTo>
                    <a:pt x="301" y="23"/>
                  </a:lnTo>
                  <a:lnTo>
                    <a:pt x="298" y="19"/>
                  </a:lnTo>
                  <a:lnTo>
                    <a:pt x="296" y="17"/>
                  </a:lnTo>
                  <a:lnTo>
                    <a:pt x="284" y="14"/>
                  </a:lnTo>
                  <a:lnTo>
                    <a:pt x="277" y="14"/>
                  </a:lnTo>
                  <a:lnTo>
                    <a:pt x="273" y="14"/>
                  </a:lnTo>
                  <a:lnTo>
                    <a:pt x="270" y="14"/>
                  </a:lnTo>
                  <a:lnTo>
                    <a:pt x="269" y="13"/>
                  </a:lnTo>
                  <a:lnTo>
                    <a:pt x="264" y="10"/>
                  </a:lnTo>
                  <a:lnTo>
                    <a:pt x="259" y="7"/>
                  </a:lnTo>
                  <a:lnTo>
                    <a:pt x="257" y="7"/>
                  </a:lnTo>
                  <a:lnTo>
                    <a:pt x="254" y="7"/>
                  </a:lnTo>
                  <a:lnTo>
                    <a:pt x="252" y="8"/>
                  </a:lnTo>
                  <a:lnTo>
                    <a:pt x="249" y="8"/>
                  </a:lnTo>
                  <a:lnTo>
                    <a:pt x="244" y="5"/>
                  </a:lnTo>
                  <a:lnTo>
                    <a:pt x="238" y="0"/>
                  </a:lnTo>
                  <a:lnTo>
                    <a:pt x="235" y="0"/>
                  </a:lnTo>
                  <a:lnTo>
                    <a:pt x="233" y="3"/>
                  </a:lnTo>
                  <a:lnTo>
                    <a:pt x="226" y="9"/>
                  </a:lnTo>
                  <a:lnTo>
                    <a:pt x="220" y="19"/>
                  </a:lnTo>
                  <a:lnTo>
                    <a:pt x="219" y="23"/>
                  </a:lnTo>
                  <a:lnTo>
                    <a:pt x="218" y="28"/>
                  </a:lnTo>
                  <a:lnTo>
                    <a:pt x="219" y="37"/>
                  </a:lnTo>
                  <a:lnTo>
                    <a:pt x="221" y="44"/>
                  </a:lnTo>
                  <a:lnTo>
                    <a:pt x="224" y="51"/>
                  </a:lnTo>
                  <a:lnTo>
                    <a:pt x="226" y="52"/>
                  </a:lnTo>
                  <a:lnTo>
                    <a:pt x="228" y="53"/>
                  </a:lnTo>
                  <a:lnTo>
                    <a:pt x="228" y="55"/>
                  </a:lnTo>
                  <a:lnTo>
                    <a:pt x="228" y="58"/>
                  </a:lnTo>
                  <a:lnTo>
                    <a:pt x="225" y="63"/>
                  </a:lnTo>
                  <a:lnTo>
                    <a:pt x="224" y="67"/>
                  </a:lnTo>
                  <a:lnTo>
                    <a:pt x="223" y="67"/>
                  </a:lnTo>
                  <a:lnTo>
                    <a:pt x="221" y="67"/>
                  </a:lnTo>
                  <a:lnTo>
                    <a:pt x="218" y="66"/>
                  </a:lnTo>
                  <a:lnTo>
                    <a:pt x="216" y="63"/>
                  </a:lnTo>
                  <a:lnTo>
                    <a:pt x="216" y="62"/>
                  </a:lnTo>
                  <a:lnTo>
                    <a:pt x="216" y="61"/>
                  </a:lnTo>
                  <a:lnTo>
                    <a:pt x="218" y="60"/>
                  </a:lnTo>
                  <a:lnTo>
                    <a:pt x="216" y="57"/>
                  </a:lnTo>
                  <a:lnTo>
                    <a:pt x="214" y="52"/>
                  </a:lnTo>
                  <a:lnTo>
                    <a:pt x="206" y="41"/>
                  </a:lnTo>
                  <a:lnTo>
                    <a:pt x="204" y="38"/>
                  </a:lnTo>
                  <a:lnTo>
                    <a:pt x="200" y="36"/>
                  </a:lnTo>
                  <a:lnTo>
                    <a:pt x="190" y="31"/>
                  </a:lnTo>
                  <a:lnTo>
                    <a:pt x="180" y="42"/>
                  </a:lnTo>
                  <a:lnTo>
                    <a:pt x="182" y="50"/>
                  </a:lnTo>
                  <a:lnTo>
                    <a:pt x="182" y="53"/>
                  </a:lnTo>
                  <a:lnTo>
                    <a:pt x="181" y="56"/>
                  </a:lnTo>
                  <a:lnTo>
                    <a:pt x="180" y="61"/>
                  </a:lnTo>
                  <a:lnTo>
                    <a:pt x="176" y="63"/>
                  </a:lnTo>
                  <a:lnTo>
                    <a:pt x="173" y="63"/>
                  </a:lnTo>
                  <a:lnTo>
                    <a:pt x="172" y="62"/>
                  </a:lnTo>
                  <a:lnTo>
                    <a:pt x="171" y="60"/>
                  </a:lnTo>
                  <a:lnTo>
                    <a:pt x="166" y="58"/>
                  </a:lnTo>
                  <a:lnTo>
                    <a:pt x="150" y="80"/>
                  </a:lnTo>
                  <a:lnTo>
                    <a:pt x="133" y="100"/>
                  </a:lnTo>
                  <a:lnTo>
                    <a:pt x="118" y="121"/>
                  </a:lnTo>
                  <a:lnTo>
                    <a:pt x="104" y="144"/>
                  </a:lnTo>
                  <a:lnTo>
                    <a:pt x="90" y="167"/>
                  </a:lnTo>
                  <a:lnTo>
                    <a:pt x="78" y="191"/>
                  </a:lnTo>
                  <a:lnTo>
                    <a:pt x="66" y="213"/>
                  </a:lnTo>
                  <a:lnTo>
                    <a:pt x="55" y="238"/>
                  </a:lnTo>
                  <a:lnTo>
                    <a:pt x="45" y="262"/>
                  </a:lnTo>
                  <a:lnTo>
                    <a:pt x="36" y="288"/>
                  </a:lnTo>
                  <a:lnTo>
                    <a:pt x="27" y="313"/>
                  </a:lnTo>
                  <a:lnTo>
                    <a:pt x="20" y="339"/>
                  </a:lnTo>
                  <a:lnTo>
                    <a:pt x="13" y="366"/>
                  </a:lnTo>
                  <a:lnTo>
                    <a:pt x="7" y="392"/>
                  </a:lnTo>
                  <a:lnTo>
                    <a:pt x="2" y="419"/>
                  </a:lnTo>
                  <a:lnTo>
                    <a:pt x="0" y="446"/>
                  </a:lnTo>
                  <a:lnTo>
                    <a:pt x="5" y="453"/>
                  </a:lnTo>
                  <a:lnTo>
                    <a:pt x="7" y="459"/>
                  </a:lnTo>
                  <a:lnTo>
                    <a:pt x="11" y="463"/>
                  </a:lnTo>
                  <a:lnTo>
                    <a:pt x="16" y="467"/>
                  </a:lnTo>
                  <a:lnTo>
                    <a:pt x="24" y="470"/>
                  </a:lnTo>
                  <a:lnTo>
                    <a:pt x="25" y="469"/>
                  </a:lnTo>
                  <a:lnTo>
                    <a:pt x="25" y="464"/>
                  </a:lnTo>
                  <a:lnTo>
                    <a:pt x="25" y="459"/>
                  </a:lnTo>
                  <a:lnTo>
                    <a:pt x="25" y="454"/>
                  </a:lnTo>
                  <a:lnTo>
                    <a:pt x="25" y="453"/>
                  </a:lnTo>
                  <a:lnTo>
                    <a:pt x="25" y="450"/>
                  </a:lnTo>
                  <a:lnTo>
                    <a:pt x="26" y="450"/>
                  </a:lnTo>
                  <a:lnTo>
                    <a:pt x="27" y="451"/>
                  </a:lnTo>
                  <a:lnTo>
                    <a:pt x="29" y="455"/>
                  </a:lnTo>
                  <a:lnTo>
                    <a:pt x="32" y="460"/>
                  </a:lnTo>
                  <a:lnTo>
                    <a:pt x="41" y="470"/>
                  </a:lnTo>
                  <a:lnTo>
                    <a:pt x="44" y="478"/>
                  </a:lnTo>
                  <a:lnTo>
                    <a:pt x="46" y="489"/>
                  </a:lnTo>
                  <a:lnTo>
                    <a:pt x="49" y="501"/>
                  </a:lnTo>
                  <a:lnTo>
                    <a:pt x="53" y="509"/>
                  </a:lnTo>
                  <a:lnTo>
                    <a:pt x="55" y="512"/>
                  </a:lnTo>
                  <a:lnTo>
                    <a:pt x="59" y="514"/>
                  </a:lnTo>
                  <a:lnTo>
                    <a:pt x="73" y="521"/>
                  </a:lnTo>
                  <a:lnTo>
                    <a:pt x="88" y="527"/>
                  </a:lnTo>
                  <a:lnTo>
                    <a:pt x="98" y="530"/>
                  </a:lnTo>
                  <a:lnTo>
                    <a:pt x="107" y="533"/>
                  </a:lnTo>
                  <a:lnTo>
                    <a:pt x="114" y="538"/>
                  </a:lnTo>
                  <a:lnTo>
                    <a:pt x="121" y="543"/>
                  </a:lnTo>
                  <a:lnTo>
                    <a:pt x="124" y="547"/>
                  </a:lnTo>
                  <a:lnTo>
                    <a:pt x="128" y="550"/>
                  </a:lnTo>
                  <a:lnTo>
                    <a:pt x="133" y="551"/>
                  </a:lnTo>
                  <a:lnTo>
                    <a:pt x="143" y="553"/>
                  </a:lnTo>
                  <a:lnTo>
                    <a:pt x="146" y="556"/>
                  </a:lnTo>
                  <a:lnTo>
                    <a:pt x="150" y="560"/>
                  </a:lnTo>
                  <a:lnTo>
                    <a:pt x="156" y="566"/>
                  </a:lnTo>
                  <a:lnTo>
                    <a:pt x="158" y="569"/>
                  </a:lnTo>
                  <a:lnTo>
                    <a:pt x="160" y="571"/>
                  </a:lnTo>
                  <a:lnTo>
                    <a:pt x="162" y="576"/>
                  </a:lnTo>
                  <a:lnTo>
                    <a:pt x="165" y="577"/>
                  </a:lnTo>
                  <a:lnTo>
                    <a:pt x="171" y="581"/>
                  </a:lnTo>
                  <a:lnTo>
                    <a:pt x="178" y="585"/>
                  </a:lnTo>
                  <a:lnTo>
                    <a:pt x="185" y="589"/>
                  </a:lnTo>
                  <a:lnTo>
                    <a:pt x="189" y="591"/>
                  </a:lnTo>
                  <a:lnTo>
                    <a:pt x="192" y="593"/>
                  </a:lnTo>
                  <a:lnTo>
                    <a:pt x="196" y="593"/>
                  </a:lnTo>
                  <a:lnTo>
                    <a:pt x="197" y="591"/>
                  </a:lnTo>
                  <a:lnTo>
                    <a:pt x="199" y="590"/>
                  </a:lnTo>
                  <a:lnTo>
                    <a:pt x="199" y="591"/>
                  </a:lnTo>
                  <a:lnTo>
                    <a:pt x="201" y="595"/>
                  </a:lnTo>
                  <a:lnTo>
                    <a:pt x="205" y="605"/>
                  </a:lnTo>
                  <a:lnTo>
                    <a:pt x="206" y="609"/>
                  </a:lnTo>
                  <a:lnTo>
                    <a:pt x="206" y="614"/>
                  </a:lnTo>
                  <a:lnTo>
                    <a:pt x="206" y="618"/>
                  </a:lnTo>
                  <a:lnTo>
                    <a:pt x="205" y="620"/>
                  </a:lnTo>
                  <a:lnTo>
                    <a:pt x="202" y="632"/>
                  </a:lnTo>
                  <a:lnTo>
                    <a:pt x="201" y="639"/>
                  </a:lnTo>
                  <a:lnTo>
                    <a:pt x="199" y="644"/>
                  </a:lnTo>
                  <a:lnTo>
                    <a:pt x="196" y="650"/>
                  </a:lnTo>
                  <a:lnTo>
                    <a:pt x="192" y="662"/>
                  </a:lnTo>
                  <a:lnTo>
                    <a:pt x="190" y="673"/>
                  </a:lnTo>
                  <a:lnTo>
                    <a:pt x="190" y="679"/>
                  </a:lnTo>
                  <a:lnTo>
                    <a:pt x="192" y="684"/>
                  </a:lnTo>
                  <a:lnTo>
                    <a:pt x="196" y="691"/>
                  </a:lnTo>
                  <a:lnTo>
                    <a:pt x="200" y="696"/>
                  </a:lnTo>
                  <a:lnTo>
                    <a:pt x="204" y="698"/>
                  </a:lnTo>
                  <a:lnTo>
                    <a:pt x="206" y="700"/>
                  </a:lnTo>
                  <a:lnTo>
                    <a:pt x="206" y="702"/>
                  </a:lnTo>
                  <a:lnTo>
                    <a:pt x="205" y="705"/>
                  </a:lnTo>
                  <a:lnTo>
                    <a:pt x="204" y="706"/>
                  </a:lnTo>
                  <a:lnTo>
                    <a:pt x="202" y="707"/>
                  </a:lnTo>
                  <a:lnTo>
                    <a:pt x="201" y="710"/>
                  </a:lnTo>
                  <a:lnTo>
                    <a:pt x="202" y="720"/>
                  </a:lnTo>
                  <a:lnTo>
                    <a:pt x="205" y="730"/>
                  </a:lnTo>
                  <a:lnTo>
                    <a:pt x="206" y="734"/>
                  </a:lnTo>
                  <a:lnTo>
                    <a:pt x="209" y="736"/>
                  </a:lnTo>
                  <a:lnTo>
                    <a:pt x="214" y="740"/>
                  </a:lnTo>
                  <a:lnTo>
                    <a:pt x="218" y="745"/>
                  </a:lnTo>
                  <a:lnTo>
                    <a:pt x="220" y="750"/>
                  </a:lnTo>
                  <a:lnTo>
                    <a:pt x="220" y="752"/>
                  </a:lnTo>
                  <a:lnTo>
                    <a:pt x="221" y="756"/>
                  </a:lnTo>
                  <a:lnTo>
                    <a:pt x="226" y="763"/>
                  </a:lnTo>
                  <a:lnTo>
                    <a:pt x="238" y="773"/>
                  </a:lnTo>
                  <a:lnTo>
                    <a:pt x="243" y="779"/>
                  </a:lnTo>
                  <a:lnTo>
                    <a:pt x="248" y="789"/>
                  </a:lnTo>
                  <a:lnTo>
                    <a:pt x="255" y="807"/>
                  </a:lnTo>
                  <a:lnTo>
                    <a:pt x="257" y="813"/>
                  </a:lnTo>
                  <a:lnTo>
                    <a:pt x="257" y="821"/>
                  </a:lnTo>
                  <a:lnTo>
                    <a:pt x="257" y="829"/>
                  </a:lnTo>
                  <a:lnTo>
                    <a:pt x="257" y="832"/>
                  </a:lnTo>
                  <a:lnTo>
                    <a:pt x="257" y="836"/>
                  </a:lnTo>
                  <a:lnTo>
                    <a:pt x="259" y="841"/>
                  </a:lnTo>
                  <a:lnTo>
                    <a:pt x="257" y="855"/>
                  </a:lnTo>
                  <a:lnTo>
                    <a:pt x="257" y="866"/>
                  </a:lnTo>
                  <a:lnTo>
                    <a:pt x="257" y="873"/>
                  </a:lnTo>
                  <a:lnTo>
                    <a:pt x="257" y="878"/>
                  </a:lnTo>
                  <a:lnTo>
                    <a:pt x="255" y="884"/>
                  </a:lnTo>
                  <a:lnTo>
                    <a:pt x="252" y="897"/>
                  </a:lnTo>
                  <a:lnTo>
                    <a:pt x="248" y="911"/>
                  </a:lnTo>
                  <a:lnTo>
                    <a:pt x="247" y="918"/>
                  </a:lnTo>
                  <a:lnTo>
                    <a:pt x="247" y="924"/>
                  </a:lnTo>
                  <a:lnTo>
                    <a:pt x="248" y="934"/>
                  </a:lnTo>
                  <a:lnTo>
                    <a:pt x="250" y="944"/>
                  </a:lnTo>
                  <a:lnTo>
                    <a:pt x="253" y="952"/>
                  </a:lnTo>
                  <a:lnTo>
                    <a:pt x="254" y="953"/>
                  </a:lnTo>
                  <a:lnTo>
                    <a:pt x="255" y="954"/>
                  </a:lnTo>
                  <a:lnTo>
                    <a:pt x="257" y="954"/>
                  </a:lnTo>
                  <a:lnTo>
                    <a:pt x="257" y="955"/>
                  </a:lnTo>
                  <a:lnTo>
                    <a:pt x="258" y="959"/>
                  </a:lnTo>
                  <a:lnTo>
                    <a:pt x="257" y="964"/>
                  </a:lnTo>
                  <a:lnTo>
                    <a:pt x="255" y="967"/>
                  </a:lnTo>
                  <a:lnTo>
                    <a:pt x="254" y="968"/>
                  </a:lnTo>
                  <a:lnTo>
                    <a:pt x="252" y="970"/>
                  </a:lnTo>
                  <a:lnTo>
                    <a:pt x="249" y="974"/>
                  </a:lnTo>
                  <a:lnTo>
                    <a:pt x="248" y="978"/>
                  </a:lnTo>
                  <a:lnTo>
                    <a:pt x="248" y="981"/>
                  </a:lnTo>
                  <a:lnTo>
                    <a:pt x="249" y="983"/>
                  </a:lnTo>
                  <a:lnTo>
                    <a:pt x="249" y="987"/>
                  </a:lnTo>
                  <a:lnTo>
                    <a:pt x="248" y="996"/>
                  </a:lnTo>
                  <a:lnTo>
                    <a:pt x="253" y="1036"/>
                  </a:lnTo>
                  <a:lnTo>
                    <a:pt x="255" y="1042"/>
                  </a:lnTo>
                  <a:lnTo>
                    <a:pt x="259" y="1051"/>
                  </a:lnTo>
                  <a:lnTo>
                    <a:pt x="267" y="1066"/>
                  </a:lnTo>
                  <a:lnTo>
                    <a:pt x="272" y="1084"/>
                  </a:lnTo>
                  <a:lnTo>
                    <a:pt x="273" y="1088"/>
                  </a:lnTo>
                  <a:lnTo>
                    <a:pt x="278" y="1089"/>
                  </a:lnTo>
                  <a:lnTo>
                    <a:pt x="284" y="1093"/>
                  </a:lnTo>
                  <a:lnTo>
                    <a:pt x="288" y="1093"/>
                  </a:lnTo>
                  <a:lnTo>
                    <a:pt x="294" y="1094"/>
                  </a:lnTo>
                  <a:lnTo>
                    <a:pt x="307" y="1093"/>
                  </a:lnTo>
                  <a:lnTo>
                    <a:pt x="309" y="1090"/>
                  </a:lnTo>
                  <a:lnTo>
                    <a:pt x="309" y="1089"/>
                  </a:lnTo>
                  <a:lnTo>
                    <a:pt x="306" y="1084"/>
                  </a:lnTo>
                  <a:lnTo>
                    <a:pt x="303" y="1080"/>
                  </a:lnTo>
                  <a:lnTo>
                    <a:pt x="302" y="1075"/>
                  </a:lnTo>
                  <a:lnTo>
                    <a:pt x="301" y="1070"/>
                  </a:lnTo>
                  <a:lnTo>
                    <a:pt x="298" y="1067"/>
                  </a:lnTo>
                  <a:lnTo>
                    <a:pt x="297" y="1064"/>
                  </a:lnTo>
                  <a:lnTo>
                    <a:pt x="296" y="1057"/>
                  </a:lnTo>
                  <a:lnTo>
                    <a:pt x="296" y="1051"/>
                  </a:lnTo>
                  <a:lnTo>
                    <a:pt x="297" y="1046"/>
                  </a:lnTo>
                  <a:lnTo>
                    <a:pt x="299" y="1044"/>
                  </a:lnTo>
                  <a:lnTo>
                    <a:pt x="303" y="1040"/>
                  </a:lnTo>
                  <a:lnTo>
                    <a:pt x="307" y="1037"/>
                  </a:lnTo>
                  <a:lnTo>
                    <a:pt x="309" y="1035"/>
                  </a:lnTo>
                  <a:lnTo>
                    <a:pt x="311" y="1025"/>
                  </a:lnTo>
                  <a:lnTo>
                    <a:pt x="309" y="1020"/>
                  </a:lnTo>
                  <a:lnTo>
                    <a:pt x="308" y="1016"/>
                  </a:lnTo>
                  <a:lnTo>
                    <a:pt x="307" y="1012"/>
                  </a:lnTo>
                  <a:lnTo>
                    <a:pt x="308" y="1004"/>
                  </a:lnTo>
                  <a:lnTo>
                    <a:pt x="308" y="996"/>
                  </a:lnTo>
                  <a:lnTo>
                    <a:pt x="307" y="988"/>
                  </a:lnTo>
                  <a:lnTo>
                    <a:pt x="307" y="986"/>
                  </a:lnTo>
                  <a:lnTo>
                    <a:pt x="308" y="982"/>
                  </a:lnTo>
                  <a:lnTo>
                    <a:pt x="315" y="977"/>
                  </a:lnTo>
                  <a:lnTo>
                    <a:pt x="320" y="970"/>
                  </a:lnTo>
                  <a:lnTo>
                    <a:pt x="322" y="968"/>
                  </a:lnTo>
                  <a:lnTo>
                    <a:pt x="323" y="965"/>
                  </a:lnTo>
                  <a:lnTo>
                    <a:pt x="323" y="963"/>
                  </a:lnTo>
                  <a:lnTo>
                    <a:pt x="326" y="960"/>
                  </a:lnTo>
                  <a:lnTo>
                    <a:pt x="333" y="957"/>
                  </a:lnTo>
                  <a:lnTo>
                    <a:pt x="346" y="949"/>
                  </a:lnTo>
                  <a:lnTo>
                    <a:pt x="349" y="944"/>
                  </a:lnTo>
                  <a:lnTo>
                    <a:pt x="351" y="936"/>
                  </a:lnTo>
                  <a:lnTo>
                    <a:pt x="352" y="928"/>
                  </a:lnTo>
                  <a:lnTo>
                    <a:pt x="351" y="923"/>
                  </a:lnTo>
                  <a:lnTo>
                    <a:pt x="351" y="921"/>
                  </a:lnTo>
                  <a:lnTo>
                    <a:pt x="351" y="920"/>
                  </a:lnTo>
                  <a:lnTo>
                    <a:pt x="355" y="918"/>
                  </a:lnTo>
                  <a:lnTo>
                    <a:pt x="359" y="915"/>
                  </a:lnTo>
                  <a:lnTo>
                    <a:pt x="361" y="915"/>
                  </a:lnTo>
                  <a:lnTo>
                    <a:pt x="367" y="914"/>
                  </a:lnTo>
                  <a:lnTo>
                    <a:pt x="371" y="912"/>
                  </a:lnTo>
                  <a:lnTo>
                    <a:pt x="372" y="911"/>
                  </a:lnTo>
                  <a:lnTo>
                    <a:pt x="375" y="907"/>
                  </a:lnTo>
                  <a:lnTo>
                    <a:pt x="380" y="902"/>
                  </a:lnTo>
                  <a:lnTo>
                    <a:pt x="381" y="897"/>
                  </a:lnTo>
                  <a:lnTo>
                    <a:pt x="385" y="890"/>
                  </a:lnTo>
                  <a:lnTo>
                    <a:pt x="388" y="881"/>
                  </a:lnTo>
                  <a:lnTo>
                    <a:pt x="391" y="876"/>
                  </a:lnTo>
                  <a:lnTo>
                    <a:pt x="395" y="872"/>
                  </a:lnTo>
                  <a:lnTo>
                    <a:pt x="398" y="867"/>
                  </a:lnTo>
                  <a:lnTo>
                    <a:pt x="399" y="857"/>
                  </a:lnTo>
                  <a:lnTo>
                    <a:pt x="400" y="853"/>
                  </a:lnTo>
                  <a:lnTo>
                    <a:pt x="403" y="848"/>
                  </a:lnTo>
                  <a:lnTo>
                    <a:pt x="409" y="841"/>
                  </a:lnTo>
                  <a:lnTo>
                    <a:pt x="413" y="837"/>
                  </a:lnTo>
                  <a:lnTo>
                    <a:pt x="419" y="833"/>
                  </a:lnTo>
                  <a:lnTo>
                    <a:pt x="430" y="828"/>
                  </a:lnTo>
                  <a:lnTo>
                    <a:pt x="432" y="827"/>
                  </a:lnTo>
                  <a:lnTo>
                    <a:pt x="433" y="823"/>
                  </a:lnTo>
                  <a:lnTo>
                    <a:pt x="435" y="813"/>
                  </a:lnTo>
                  <a:lnTo>
                    <a:pt x="439" y="790"/>
                  </a:lnTo>
                  <a:lnTo>
                    <a:pt x="441" y="783"/>
                  </a:lnTo>
                  <a:lnTo>
                    <a:pt x="443" y="775"/>
                  </a:lnTo>
                  <a:lnTo>
                    <a:pt x="446" y="765"/>
                  </a:lnTo>
                  <a:lnTo>
                    <a:pt x="447" y="763"/>
                  </a:lnTo>
                  <a:lnTo>
                    <a:pt x="448" y="761"/>
                  </a:lnTo>
                  <a:lnTo>
                    <a:pt x="452" y="759"/>
                  </a:lnTo>
                  <a:lnTo>
                    <a:pt x="456" y="751"/>
                  </a:lnTo>
                  <a:lnTo>
                    <a:pt x="458" y="746"/>
                  </a:lnTo>
                  <a:lnTo>
                    <a:pt x="459" y="742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9" name="Line 161"/>
            <p:cNvSpPr>
              <a:spLocks noChangeShapeType="1"/>
            </p:cNvSpPr>
            <p:nvPr/>
          </p:nvSpPr>
          <p:spPr bwMode="auto">
            <a:xfrm>
              <a:off x="508000" y="43386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0" name="Line 162"/>
            <p:cNvSpPr>
              <a:spLocks noChangeShapeType="1"/>
            </p:cNvSpPr>
            <p:nvPr/>
          </p:nvSpPr>
          <p:spPr bwMode="auto">
            <a:xfrm>
              <a:off x="508000" y="43386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1" name="Freeform 163"/>
            <p:cNvSpPr>
              <a:spLocks/>
            </p:cNvSpPr>
            <p:nvPr/>
          </p:nvSpPr>
          <p:spPr bwMode="auto">
            <a:xfrm>
              <a:off x="384175" y="3681413"/>
              <a:ext cx="241300" cy="168275"/>
            </a:xfrm>
            <a:custGeom>
              <a:avLst/>
              <a:gdLst>
                <a:gd name="T0" fmla="*/ 107950 w 152"/>
                <a:gd name="T1" fmla="*/ 100013 h 106"/>
                <a:gd name="T2" fmla="*/ 107950 w 152"/>
                <a:gd name="T3" fmla="*/ 100013 h 106"/>
                <a:gd name="T4" fmla="*/ 117475 w 152"/>
                <a:gd name="T5" fmla="*/ 93663 h 106"/>
                <a:gd name="T6" fmla="*/ 130175 w 152"/>
                <a:gd name="T7" fmla="*/ 87313 h 106"/>
                <a:gd name="T8" fmla="*/ 153988 w 152"/>
                <a:gd name="T9" fmla="*/ 77788 h 106"/>
                <a:gd name="T10" fmla="*/ 153988 w 152"/>
                <a:gd name="T11" fmla="*/ 77788 h 106"/>
                <a:gd name="T12" fmla="*/ 169863 w 152"/>
                <a:gd name="T13" fmla="*/ 66675 h 106"/>
                <a:gd name="T14" fmla="*/ 177800 w 152"/>
                <a:gd name="T15" fmla="*/ 60325 h 106"/>
                <a:gd name="T16" fmla="*/ 185738 w 152"/>
                <a:gd name="T17" fmla="*/ 55563 h 106"/>
                <a:gd name="T18" fmla="*/ 185738 w 152"/>
                <a:gd name="T19" fmla="*/ 55563 h 106"/>
                <a:gd name="T20" fmla="*/ 190500 w 152"/>
                <a:gd name="T21" fmla="*/ 52388 h 106"/>
                <a:gd name="T22" fmla="*/ 195263 w 152"/>
                <a:gd name="T23" fmla="*/ 46038 h 106"/>
                <a:gd name="T24" fmla="*/ 198438 w 152"/>
                <a:gd name="T25" fmla="*/ 39688 h 106"/>
                <a:gd name="T26" fmla="*/ 200025 w 152"/>
                <a:gd name="T27" fmla="*/ 36513 h 106"/>
                <a:gd name="T28" fmla="*/ 200025 w 152"/>
                <a:gd name="T29" fmla="*/ 36513 h 106"/>
                <a:gd name="T30" fmla="*/ 201613 w 152"/>
                <a:gd name="T31" fmla="*/ 31750 h 106"/>
                <a:gd name="T32" fmla="*/ 211138 w 152"/>
                <a:gd name="T33" fmla="*/ 25400 h 106"/>
                <a:gd name="T34" fmla="*/ 230188 w 152"/>
                <a:gd name="T35" fmla="*/ 14288 h 106"/>
                <a:gd name="T36" fmla="*/ 230188 w 152"/>
                <a:gd name="T37" fmla="*/ 14288 h 106"/>
                <a:gd name="T38" fmla="*/ 236538 w 152"/>
                <a:gd name="T39" fmla="*/ 9525 h 106"/>
                <a:gd name="T40" fmla="*/ 239713 w 152"/>
                <a:gd name="T41" fmla="*/ 6350 h 106"/>
                <a:gd name="T42" fmla="*/ 241300 w 152"/>
                <a:gd name="T43" fmla="*/ 1588 h 106"/>
                <a:gd name="T44" fmla="*/ 239713 w 152"/>
                <a:gd name="T45" fmla="*/ 0 h 106"/>
                <a:gd name="T46" fmla="*/ 239713 w 152"/>
                <a:gd name="T47" fmla="*/ 0 h 106"/>
                <a:gd name="T48" fmla="*/ 207963 w 152"/>
                <a:gd name="T49" fmla="*/ 15875 h 106"/>
                <a:gd name="T50" fmla="*/ 144463 w 152"/>
                <a:gd name="T51" fmla="*/ 52388 h 106"/>
                <a:gd name="T52" fmla="*/ 144463 w 152"/>
                <a:gd name="T53" fmla="*/ 52388 h 106"/>
                <a:gd name="T54" fmla="*/ 106363 w 152"/>
                <a:gd name="T55" fmla="*/ 77788 h 106"/>
                <a:gd name="T56" fmla="*/ 69850 w 152"/>
                <a:gd name="T57" fmla="*/ 106363 h 106"/>
                <a:gd name="T58" fmla="*/ 33338 w 152"/>
                <a:gd name="T59" fmla="*/ 136525 h 106"/>
                <a:gd name="T60" fmla="*/ 0 w 152"/>
                <a:gd name="T61" fmla="*/ 168275 h 106"/>
                <a:gd name="T62" fmla="*/ 0 w 152"/>
                <a:gd name="T63" fmla="*/ 168275 h 106"/>
                <a:gd name="T64" fmla="*/ 44450 w 152"/>
                <a:gd name="T65" fmla="*/ 161925 h 106"/>
                <a:gd name="T66" fmla="*/ 44450 w 152"/>
                <a:gd name="T67" fmla="*/ 161925 h 106"/>
                <a:gd name="T68" fmla="*/ 68263 w 152"/>
                <a:gd name="T69" fmla="*/ 158750 h 106"/>
                <a:gd name="T70" fmla="*/ 77788 w 152"/>
                <a:gd name="T71" fmla="*/ 153988 h 106"/>
                <a:gd name="T72" fmla="*/ 84138 w 152"/>
                <a:gd name="T73" fmla="*/ 152400 h 106"/>
                <a:gd name="T74" fmla="*/ 84138 w 152"/>
                <a:gd name="T75" fmla="*/ 152400 h 106"/>
                <a:gd name="T76" fmla="*/ 84138 w 152"/>
                <a:gd name="T77" fmla="*/ 144463 h 106"/>
                <a:gd name="T78" fmla="*/ 84138 w 152"/>
                <a:gd name="T79" fmla="*/ 139700 h 106"/>
                <a:gd name="T80" fmla="*/ 82550 w 152"/>
                <a:gd name="T81" fmla="*/ 136525 h 106"/>
                <a:gd name="T82" fmla="*/ 82550 w 152"/>
                <a:gd name="T83" fmla="*/ 136525 h 106"/>
                <a:gd name="T84" fmla="*/ 87313 w 152"/>
                <a:gd name="T85" fmla="*/ 136525 h 106"/>
                <a:gd name="T86" fmla="*/ 87313 w 152"/>
                <a:gd name="T87" fmla="*/ 136525 h 106"/>
                <a:gd name="T88" fmla="*/ 92075 w 152"/>
                <a:gd name="T89" fmla="*/ 133350 h 106"/>
                <a:gd name="T90" fmla="*/ 93663 w 152"/>
                <a:gd name="T91" fmla="*/ 131763 h 106"/>
                <a:gd name="T92" fmla="*/ 98425 w 152"/>
                <a:gd name="T93" fmla="*/ 120650 h 106"/>
                <a:gd name="T94" fmla="*/ 103188 w 152"/>
                <a:gd name="T95" fmla="*/ 107950 h 106"/>
                <a:gd name="T96" fmla="*/ 107950 w 152"/>
                <a:gd name="T97" fmla="*/ 100013 h 106"/>
                <a:gd name="T98" fmla="*/ 107950 w 152"/>
                <a:gd name="T99" fmla="*/ 100013 h 1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2" h="106">
                  <a:moveTo>
                    <a:pt x="68" y="63"/>
                  </a:moveTo>
                  <a:lnTo>
                    <a:pt x="68" y="63"/>
                  </a:lnTo>
                  <a:lnTo>
                    <a:pt x="74" y="59"/>
                  </a:lnTo>
                  <a:lnTo>
                    <a:pt x="82" y="55"/>
                  </a:lnTo>
                  <a:lnTo>
                    <a:pt x="97" y="49"/>
                  </a:lnTo>
                  <a:lnTo>
                    <a:pt x="107" y="42"/>
                  </a:lnTo>
                  <a:lnTo>
                    <a:pt x="112" y="38"/>
                  </a:lnTo>
                  <a:lnTo>
                    <a:pt x="117" y="35"/>
                  </a:lnTo>
                  <a:lnTo>
                    <a:pt x="120" y="33"/>
                  </a:lnTo>
                  <a:lnTo>
                    <a:pt x="123" y="29"/>
                  </a:lnTo>
                  <a:lnTo>
                    <a:pt x="125" y="25"/>
                  </a:lnTo>
                  <a:lnTo>
                    <a:pt x="126" y="23"/>
                  </a:lnTo>
                  <a:lnTo>
                    <a:pt x="127" y="20"/>
                  </a:lnTo>
                  <a:lnTo>
                    <a:pt x="133" y="16"/>
                  </a:lnTo>
                  <a:lnTo>
                    <a:pt x="145" y="9"/>
                  </a:lnTo>
                  <a:lnTo>
                    <a:pt x="149" y="6"/>
                  </a:lnTo>
                  <a:lnTo>
                    <a:pt x="151" y="4"/>
                  </a:lnTo>
                  <a:lnTo>
                    <a:pt x="152" y="1"/>
                  </a:lnTo>
                  <a:lnTo>
                    <a:pt x="151" y="0"/>
                  </a:lnTo>
                  <a:lnTo>
                    <a:pt x="131" y="10"/>
                  </a:lnTo>
                  <a:lnTo>
                    <a:pt x="91" y="33"/>
                  </a:lnTo>
                  <a:lnTo>
                    <a:pt x="67" y="49"/>
                  </a:lnTo>
                  <a:lnTo>
                    <a:pt x="44" y="67"/>
                  </a:lnTo>
                  <a:lnTo>
                    <a:pt x="21" y="86"/>
                  </a:lnTo>
                  <a:lnTo>
                    <a:pt x="0" y="106"/>
                  </a:lnTo>
                  <a:lnTo>
                    <a:pt x="28" y="102"/>
                  </a:lnTo>
                  <a:lnTo>
                    <a:pt x="43" y="100"/>
                  </a:lnTo>
                  <a:lnTo>
                    <a:pt x="49" y="97"/>
                  </a:lnTo>
                  <a:lnTo>
                    <a:pt x="53" y="96"/>
                  </a:lnTo>
                  <a:lnTo>
                    <a:pt x="53" y="91"/>
                  </a:lnTo>
                  <a:lnTo>
                    <a:pt x="53" y="88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8" y="84"/>
                  </a:lnTo>
                  <a:lnTo>
                    <a:pt x="59" y="83"/>
                  </a:lnTo>
                  <a:lnTo>
                    <a:pt x="62" y="76"/>
                  </a:lnTo>
                  <a:lnTo>
                    <a:pt x="65" y="68"/>
                  </a:lnTo>
                  <a:lnTo>
                    <a:pt x="68" y="63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2" name="Freeform 164"/>
            <p:cNvSpPr>
              <a:spLocks/>
            </p:cNvSpPr>
            <p:nvPr/>
          </p:nvSpPr>
          <p:spPr bwMode="auto">
            <a:xfrm>
              <a:off x="876300" y="3887788"/>
              <a:ext cx="1031875" cy="1423988"/>
            </a:xfrm>
            <a:custGeom>
              <a:avLst/>
              <a:gdLst>
                <a:gd name="T0" fmla="*/ 788988 w 650"/>
                <a:gd name="T1" fmla="*/ 3175 h 897"/>
                <a:gd name="T2" fmla="*/ 723900 w 650"/>
                <a:gd name="T3" fmla="*/ 30163 h 897"/>
                <a:gd name="T4" fmla="*/ 658813 w 650"/>
                <a:gd name="T5" fmla="*/ 57150 h 897"/>
                <a:gd name="T6" fmla="*/ 565150 w 650"/>
                <a:gd name="T7" fmla="*/ 80963 h 897"/>
                <a:gd name="T8" fmla="*/ 525463 w 650"/>
                <a:gd name="T9" fmla="*/ 95250 h 897"/>
                <a:gd name="T10" fmla="*/ 442913 w 650"/>
                <a:gd name="T11" fmla="*/ 47625 h 897"/>
                <a:gd name="T12" fmla="*/ 349250 w 650"/>
                <a:gd name="T13" fmla="*/ 34925 h 897"/>
                <a:gd name="T14" fmla="*/ 260350 w 650"/>
                <a:gd name="T15" fmla="*/ 127000 h 897"/>
                <a:gd name="T16" fmla="*/ 209550 w 650"/>
                <a:gd name="T17" fmla="*/ 176213 h 897"/>
                <a:gd name="T18" fmla="*/ 233363 w 650"/>
                <a:gd name="T19" fmla="*/ 260350 h 897"/>
                <a:gd name="T20" fmla="*/ 225425 w 650"/>
                <a:gd name="T21" fmla="*/ 303213 h 897"/>
                <a:gd name="T22" fmla="*/ 173038 w 650"/>
                <a:gd name="T23" fmla="*/ 330200 h 897"/>
                <a:gd name="T24" fmla="*/ 149225 w 650"/>
                <a:gd name="T25" fmla="*/ 252413 h 897"/>
                <a:gd name="T26" fmla="*/ 122238 w 650"/>
                <a:gd name="T27" fmla="*/ 223838 h 897"/>
                <a:gd name="T28" fmla="*/ 125413 w 650"/>
                <a:gd name="T29" fmla="*/ 303213 h 897"/>
                <a:gd name="T30" fmla="*/ 109538 w 650"/>
                <a:gd name="T31" fmla="*/ 354013 h 897"/>
                <a:gd name="T32" fmla="*/ 161925 w 650"/>
                <a:gd name="T33" fmla="*/ 369888 h 897"/>
                <a:gd name="T34" fmla="*/ 122238 w 650"/>
                <a:gd name="T35" fmla="*/ 411163 h 897"/>
                <a:gd name="T36" fmla="*/ 123825 w 650"/>
                <a:gd name="T37" fmla="*/ 457200 h 897"/>
                <a:gd name="T38" fmla="*/ 73025 w 650"/>
                <a:gd name="T39" fmla="*/ 538163 h 897"/>
                <a:gd name="T40" fmla="*/ 139700 w 650"/>
                <a:gd name="T41" fmla="*/ 555625 h 897"/>
                <a:gd name="T42" fmla="*/ 214313 w 650"/>
                <a:gd name="T43" fmla="*/ 471488 h 897"/>
                <a:gd name="T44" fmla="*/ 249238 w 650"/>
                <a:gd name="T45" fmla="*/ 509588 h 897"/>
                <a:gd name="T46" fmla="*/ 271463 w 650"/>
                <a:gd name="T47" fmla="*/ 488950 h 897"/>
                <a:gd name="T48" fmla="*/ 293688 w 650"/>
                <a:gd name="T49" fmla="*/ 531813 h 897"/>
                <a:gd name="T50" fmla="*/ 323850 w 650"/>
                <a:gd name="T51" fmla="*/ 517525 h 897"/>
                <a:gd name="T52" fmla="*/ 309563 w 650"/>
                <a:gd name="T53" fmla="*/ 465138 h 897"/>
                <a:gd name="T54" fmla="*/ 350838 w 650"/>
                <a:gd name="T55" fmla="*/ 517525 h 897"/>
                <a:gd name="T56" fmla="*/ 385763 w 650"/>
                <a:gd name="T57" fmla="*/ 571500 h 897"/>
                <a:gd name="T58" fmla="*/ 393700 w 650"/>
                <a:gd name="T59" fmla="*/ 557213 h 897"/>
                <a:gd name="T60" fmla="*/ 396875 w 650"/>
                <a:gd name="T61" fmla="*/ 533400 h 897"/>
                <a:gd name="T62" fmla="*/ 473075 w 650"/>
                <a:gd name="T63" fmla="*/ 573088 h 897"/>
                <a:gd name="T64" fmla="*/ 492125 w 650"/>
                <a:gd name="T65" fmla="*/ 577850 h 897"/>
                <a:gd name="T66" fmla="*/ 368300 w 650"/>
                <a:gd name="T67" fmla="*/ 615950 h 897"/>
                <a:gd name="T68" fmla="*/ 277813 w 650"/>
                <a:gd name="T69" fmla="*/ 585788 h 897"/>
                <a:gd name="T70" fmla="*/ 222250 w 650"/>
                <a:gd name="T71" fmla="*/ 554038 h 897"/>
                <a:gd name="T72" fmla="*/ 100013 w 650"/>
                <a:gd name="T73" fmla="*/ 576263 h 897"/>
                <a:gd name="T74" fmla="*/ 49213 w 650"/>
                <a:gd name="T75" fmla="*/ 669925 h 897"/>
                <a:gd name="T76" fmla="*/ 22225 w 650"/>
                <a:gd name="T77" fmla="*/ 903288 h 897"/>
                <a:gd name="T78" fmla="*/ 142875 w 650"/>
                <a:gd name="T79" fmla="*/ 950913 h 897"/>
                <a:gd name="T80" fmla="*/ 209550 w 650"/>
                <a:gd name="T81" fmla="*/ 955675 h 897"/>
                <a:gd name="T82" fmla="*/ 242888 w 650"/>
                <a:gd name="T83" fmla="*/ 1023938 h 897"/>
                <a:gd name="T84" fmla="*/ 265113 w 650"/>
                <a:gd name="T85" fmla="*/ 1219200 h 897"/>
                <a:gd name="T86" fmla="*/ 325438 w 650"/>
                <a:gd name="T87" fmla="*/ 1404938 h 897"/>
                <a:gd name="T88" fmla="*/ 430213 w 650"/>
                <a:gd name="T89" fmla="*/ 1392238 h 897"/>
                <a:gd name="T90" fmla="*/ 492125 w 650"/>
                <a:gd name="T91" fmla="*/ 1293813 h 897"/>
                <a:gd name="T92" fmla="*/ 547688 w 650"/>
                <a:gd name="T93" fmla="*/ 1122363 h 897"/>
                <a:gd name="T94" fmla="*/ 639763 w 650"/>
                <a:gd name="T95" fmla="*/ 919163 h 897"/>
                <a:gd name="T96" fmla="*/ 617538 w 650"/>
                <a:gd name="T97" fmla="*/ 863600 h 897"/>
                <a:gd name="T98" fmla="*/ 546100 w 650"/>
                <a:gd name="T99" fmla="*/ 796925 h 897"/>
                <a:gd name="T100" fmla="*/ 503238 w 650"/>
                <a:gd name="T101" fmla="*/ 701675 h 897"/>
                <a:gd name="T102" fmla="*/ 584200 w 650"/>
                <a:gd name="T103" fmla="*/ 838200 h 897"/>
                <a:gd name="T104" fmla="*/ 692150 w 650"/>
                <a:gd name="T105" fmla="*/ 801688 h 897"/>
                <a:gd name="T106" fmla="*/ 717550 w 650"/>
                <a:gd name="T107" fmla="*/ 715963 h 897"/>
                <a:gd name="T108" fmla="*/ 661988 w 650"/>
                <a:gd name="T109" fmla="*/ 673100 h 897"/>
                <a:gd name="T110" fmla="*/ 695325 w 650"/>
                <a:gd name="T111" fmla="*/ 676275 h 897"/>
                <a:gd name="T112" fmla="*/ 763588 w 650"/>
                <a:gd name="T113" fmla="*/ 714375 h 897"/>
                <a:gd name="T114" fmla="*/ 825500 w 650"/>
                <a:gd name="T115" fmla="*/ 749300 h 897"/>
                <a:gd name="T116" fmla="*/ 871538 w 650"/>
                <a:gd name="T117" fmla="*/ 835025 h 897"/>
                <a:gd name="T118" fmla="*/ 912813 w 650"/>
                <a:gd name="T119" fmla="*/ 908050 h 897"/>
                <a:gd name="T120" fmla="*/ 955675 w 650"/>
                <a:gd name="T121" fmla="*/ 814388 h 897"/>
                <a:gd name="T122" fmla="*/ 1019175 w 650"/>
                <a:gd name="T123" fmla="*/ 750888 h 897"/>
                <a:gd name="T124" fmla="*/ 996950 w 650"/>
                <a:gd name="T125" fmla="*/ 425450 h 8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50" h="897">
                  <a:moveTo>
                    <a:pt x="510" y="11"/>
                  </a:moveTo>
                  <a:lnTo>
                    <a:pt x="510" y="11"/>
                  </a:lnTo>
                  <a:lnTo>
                    <a:pt x="509" y="12"/>
                  </a:lnTo>
                  <a:lnTo>
                    <a:pt x="507" y="12"/>
                  </a:lnTo>
                  <a:lnTo>
                    <a:pt x="506" y="11"/>
                  </a:lnTo>
                  <a:lnTo>
                    <a:pt x="504" y="10"/>
                  </a:lnTo>
                  <a:lnTo>
                    <a:pt x="504" y="6"/>
                  </a:lnTo>
                  <a:lnTo>
                    <a:pt x="504" y="5"/>
                  </a:lnTo>
                  <a:lnTo>
                    <a:pt x="502" y="4"/>
                  </a:lnTo>
                  <a:lnTo>
                    <a:pt x="497" y="2"/>
                  </a:lnTo>
                  <a:lnTo>
                    <a:pt x="494" y="2"/>
                  </a:lnTo>
                  <a:lnTo>
                    <a:pt x="492" y="2"/>
                  </a:lnTo>
                  <a:lnTo>
                    <a:pt x="491" y="4"/>
                  </a:lnTo>
                  <a:lnTo>
                    <a:pt x="489" y="4"/>
                  </a:lnTo>
                  <a:lnTo>
                    <a:pt x="485" y="4"/>
                  </a:lnTo>
                  <a:lnTo>
                    <a:pt x="478" y="0"/>
                  </a:lnTo>
                  <a:lnTo>
                    <a:pt x="477" y="0"/>
                  </a:lnTo>
                  <a:lnTo>
                    <a:pt x="475" y="1"/>
                  </a:lnTo>
                  <a:lnTo>
                    <a:pt x="468" y="7"/>
                  </a:lnTo>
                  <a:lnTo>
                    <a:pt x="456" y="19"/>
                  </a:lnTo>
                  <a:lnTo>
                    <a:pt x="453" y="20"/>
                  </a:lnTo>
                  <a:lnTo>
                    <a:pt x="449" y="22"/>
                  </a:lnTo>
                  <a:lnTo>
                    <a:pt x="438" y="25"/>
                  </a:lnTo>
                  <a:lnTo>
                    <a:pt x="428" y="26"/>
                  </a:lnTo>
                  <a:lnTo>
                    <a:pt x="422" y="25"/>
                  </a:lnTo>
                  <a:lnTo>
                    <a:pt x="419" y="25"/>
                  </a:lnTo>
                  <a:lnTo>
                    <a:pt x="418" y="26"/>
                  </a:lnTo>
                  <a:lnTo>
                    <a:pt x="415" y="30"/>
                  </a:lnTo>
                  <a:lnTo>
                    <a:pt x="414" y="35"/>
                  </a:lnTo>
                  <a:lnTo>
                    <a:pt x="415" y="36"/>
                  </a:lnTo>
                  <a:lnTo>
                    <a:pt x="417" y="38"/>
                  </a:lnTo>
                  <a:lnTo>
                    <a:pt x="412" y="38"/>
                  </a:lnTo>
                  <a:lnTo>
                    <a:pt x="399" y="38"/>
                  </a:lnTo>
                  <a:lnTo>
                    <a:pt x="390" y="39"/>
                  </a:lnTo>
                  <a:lnTo>
                    <a:pt x="380" y="43"/>
                  </a:lnTo>
                  <a:lnTo>
                    <a:pt x="370" y="48"/>
                  </a:lnTo>
                  <a:lnTo>
                    <a:pt x="364" y="51"/>
                  </a:lnTo>
                  <a:lnTo>
                    <a:pt x="360" y="53"/>
                  </a:lnTo>
                  <a:lnTo>
                    <a:pt x="356" y="51"/>
                  </a:lnTo>
                  <a:lnTo>
                    <a:pt x="355" y="50"/>
                  </a:lnTo>
                  <a:lnTo>
                    <a:pt x="354" y="48"/>
                  </a:lnTo>
                  <a:lnTo>
                    <a:pt x="352" y="45"/>
                  </a:lnTo>
                  <a:lnTo>
                    <a:pt x="349" y="43"/>
                  </a:lnTo>
                  <a:lnTo>
                    <a:pt x="342" y="40"/>
                  </a:lnTo>
                  <a:lnTo>
                    <a:pt x="341" y="41"/>
                  </a:lnTo>
                  <a:lnTo>
                    <a:pt x="340" y="43"/>
                  </a:lnTo>
                  <a:lnTo>
                    <a:pt x="337" y="49"/>
                  </a:lnTo>
                  <a:lnTo>
                    <a:pt x="334" y="56"/>
                  </a:lnTo>
                  <a:lnTo>
                    <a:pt x="331" y="60"/>
                  </a:lnTo>
                  <a:lnTo>
                    <a:pt x="329" y="62"/>
                  </a:lnTo>
                  <a:lnTo>
                    <a:pt x="327" y="60"/>
                  </a:lnTo>
                  <a:lnTo>
                    <a:pt x="322" y="55"/>
                  </a:lnTo>
                  <a:lnTo>
                    <a:pt x="317" y="48"/>
                  </a:lnTo>
                  <a:lnTo>
                    <a:pt x="315" y="45"/>
                  </a:lnTo>
                  <a:lnTo>
                    <a:pt x="311" y="44"/>
                  </a:lnTo>
                  <a:lnTo>
                    <a:pt x="302" y="41"/>
                  </a:lnTo>
                  <a:lnTo>
                    <a:pt x="293" y="36"/>
                  </a:lnTo>
                  <a:lnTo>
                    <a:pt x="279" y="30"/>
                  </a:lnTo>
                  <a:lnTo>
                    <a:pt x="274" y="27"/>
                  </a:lnTo>
                  <a:lnTo>
                    <a:pt x="271" y="24"/>
                  </a:lnTo>
                  <a:lnTo>
                    <a:pt x="263" y="16"/>
                  </a:lnTo>
                  <a:lnTo>
                    <a:pt x="259" y="14"/>
                  </a:lnTo>
                  <a:lnTo>
                    <a:pt x="253" y="12"/>
                  </a:lnTo>
                  <a:lnTo>
                    <a:pt x="243" y="11"/>
                  </a:lnTo>
                  <a:lnTo>
                    <a:pt x="238" y="12"/>
                  </a:lnTo>
                  <a:lnTo>
                    <a:pt x="232" y="15"/>
                  </a:lnTo>
                  <a:lnTo>
                    <a:pt x="220" y="22"/>
                  </a:lnTo>
                  <a:lnTo>
                    <a:pt x="218" y="24"/>
                  </a:lnTo>
                  <a:lnTo>
                    <a:pt x="214" y="25"/>
                  </a:lnTo>
                  <a:lnTo>
                    <a:pt x="210" y="26"/>
                  </a:lnTo>
                  <a:lnTo>
                    <a:pt x="199" y="35"/>
                  </a:lnTo>
                  <a:lnTo>
                    <a:pt x="186" y="46"/>
                  </a:lnTo>
                  <a:lnTo>
                    <a:pt x="181" y="53"/>
                  </a:lnTo>
                  <a:lnTo>
                    <a:pt x="175" y="62"/>
                  </a:lnTo>
                  <a:lnTo>
                    <a:pt x="166" y="78"/>
                  </a:lnTo>
                  <a:lnTo>
                    <a:pt x="164" y="80"/>
                  </a:lnTo>
                  <a:lnTo>
                    <a:pt x="160" y="82"/>
                  </a:lnTo>
                  <a:lnTo>
                    <a:pt x="156" y="83"/>
                  </a:lnTo>
                  <a:lnTo>
                    <a:pt x="153" y="84"/>
                  </a:lnTo>
                  <a:lnTo>
                    <a:pt x="153" y="87"/>
                  </a:lnTo>
                  <a:lnTo>
                    <a:pt x="152" y="90"/>
                  </a:lnTo>
                  <a:lnTo>
                    <a:pt x="148" y="93"/>
                  </a:lnTo>
                  <a:lnTo>
                    <a:pt x="142" y="98"/>
                  </a:lnTo>
                  <a:lnTo>
                    <a:pt x="136" y="104"/>
                  </a:lnTo>
                  <a:lnTo>
                    <a:pt x="133" y="107"/>
                  </a:lnTo>
                  <a:lnTo>
                    <a:pt x="132" y="111"/>
                  </a:lnTo>
                  <a:lnTo>
                    <a:pt x="132" y="118"/>
                  </a:lnTo>
                  <a:lnTo>
                    <a:pt x="132" y="127"/>
                  </a:lnTo>
                  <a:lnTo>
                    <a:pt x="133" y="143"/>
                  </a:lnTo>
                  <a:lnTo>
                    <a:pt x="135" y="150"/>
                  </a:lnTo>
                  <a:lnTo>
                    <a:pt x="138" y="156"/>
                  </a:lnTo>
                  <a:lnTo>
                    <a:pt x="141" y="161"/>
                  </a:lnTo>
                  <a:lnTo>
                    <a:pt x="143" y="164"/>
                  </a:lnTo>
                  <a:lnTo>
                    <a:pt x="146" y="164"/>
                  </a:lnTo>
                  <a:lnTo>
                    <a:pt x="147" y="164"/>
                  </a:lnTo>
                  <a:lnTo>
                    <a:pt x="148" y="166"/>
                  </a:lnTo>
                  <a:lnTo>
                    <a:pt x="148" y="170"/>
                  </a:lnTo>
                  <a:lnTo>
                    <a:pt x="147" y="175"/>
                  </a:lnTo>
                  <a:lnTo>
                    <a:pt x="146" y="177"/>
                  </a:lnTo>
                  <a:lnTo>
                    <a:pt x="146" y="180"/>
                  </a:lnTo>
                  <a:lnTo>
                    <a:pt x="147" y="182"/>
                  </a:lnTo>
                  <a:lnTo>
                    <a:pt x="148" y="185"/>
                  </a:lnTo>
                  <a:lnTo>
                    <a:pt x="150" y="187"/>
                  </a:lnTo>
                  <a:lnTo>
                    <a:pt x="147" y="189"/>
                  </a:lnTo>
                  <a:lnTo>
                    <a:pt x="142" y="191"/>
                  </a:lnTo>
                  <a:lnTo>
                    <a:pt x="133" y="195"/>
                  </a:lnTo>
                  <a:lnTo>
                    <a:pt x="130" y="198"/>
                  </a:lnTo>
                  <a:lnTo>
                    <a:pt x="127" y="201"/>
                  </a:lnTo>
                  <a:lnTo>
                    <a:pt x="122" y="208"/>
                  </a:lnTo>
                  <a:lnTo>
                    <a:pt x="119" y="210"/>
                  </a:lnTo>
                  <a:lnTo>
                    <a:pt x="116" y="211"/>
                  </a:lnTo>
                  <a:lnTo>
                    <a:pt x="109" y="214"/>
                  </a:lnTo>
                  <a:lnTo>
                    <a:pt x="106" y="216"/>
                  </a:lnTo>
                  <a:lnTo>
                    <a:pt x="109" y="208"/>
                  </a:lnTo>
                  <a:lnTo>
                    <a:pt x="109" y="204"/>
                  </a:lnTo>
                  <a:lnTo>
                    <a:pt x="109" y="200"/>
                  </a:lnTo>
                  <a:lnTo>
                    <a:pt x="108" y="196"/>
                  </a:lnTo>
                  <a:lnTo>
                    <a:pt x="107" y="195"/>
                  </a:lnTo>
                  <a:lnTo>
                    <a:pt x="104" y="190"/>
                  </a:lnTo>
                  <a:lnTo>
                    <a:pt x="104" y="182"/>
                  </a:lnTo>
                  <a:lnTo>
                    <a:pt x="102" y="172"/>
                  </a:lnTo>
                  <a:lnTo>
                    <a:pt x="101" y="167"/>
                  </a:lnTo>
                  <a:lnTo>
                    <a:pt x="94" y="159"/>
                  </a:lnTo>
                  <a:lnTo>
                    <a:pt x="88" y="153"/>
                  </a:lnTo>
                  <a:lnTo>
                    <a:pt x="88" y="151"/>
                  </a:lnTo>
                  <a:lnTo>
                    <a:pt x="88" y="148"/>
                  </a:lnTo>
                  <a:lnTo>
                    <a:pt x="90" y="143"/>
                  </a:lnTo>
                  <a:lnTo>
                    <a:pt x="90" y="142"/>
                  </a:lnTo>
                  <a:lnTo>
                    <a:pt x="89" y="142"/>
                  </a:lnTo>
                  <a:lnTo>
                    <a:pt x="85" y="141"/>
                  </a:lnTo>
                  <a:lnTo>
                    <a:pt x="80" y="141"/>
                  </a:lnTo>
                  <a:lnTo>
                    <a:pt x="77" y="141"/>
                  </a:lnTo>
                  <a:lnTo>
                    <a:pt x="77" y="143"/>
                  </a:lnTo>
                  <a:lnTo>
                    <a:pt x="75" y="146"/>
                  </a:lnTo>
                  <a:lnTo>
                    <a:pt x="74" y="155"/>
                  </a:lnTo>
                  <a:lnTo>
                    <a:pt x="72" y="170"/>
                  </a:lnTo>
                  <a:lnTo>
                    <a:pt x="72" y="175"/>
                  </a:lnTo>
                  <a:lnTo>
                    <a:pt x="74" y="180"/>
                  </a:lnTo>
                  <a:lnTo>
                    <a:pt x="77" y="184"/>
                  </a:lnTo>
                  <a:lnTo>
                    <a:pt x="79" y="185"/>
                  </a:lnTo>
                  <a:lnTo>
                    <a:pt x="79" y="187"/>
                  </a:lnTo>
                  <a:lnTo>
                    <a:pt x="79" y="191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7" y="196"/>
                  </a:lnTo>
                  <a:lnTo>
                    <a:pt x="74" y="198"/>
                  </a:lnTo>
                  <a:lnTo>
                    <a:pt x="73" y="199"/>
                  </a:lnTo>
                  <a:lnTo>
                    <a:pt x="72" y="205"/>
                  </a:lnTo>
                  <a:lnTo>
                    <a:pt x="70" y="211"/>
                  </a:lnTo>
                  <a:lnTo>
                    <a:pt x="70" y="216"/>
                  </a:lnTo>
                  <a:lnTo>
                    <a:pt x="72" y="219"/>
                  </a:lnTo>
                  <a:lnTo>
                    <a:pt x="69" y="223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73" y="229"/>
                  </a:lnTo>
                  <a:lnTo>
                    <a:pt x="88" y="228"/>
                  </a:lnTo>
                  <a:lnTo>
                    <a:pt x="94" y="229"/>
                  </a:lnTo>
                  <a:lnTo>
                    <a:pt x="98" y="230"/>
                  </a:lnTo>
                  <a:lnTo>
                    <a:pt x="101" y="232"/>
                  </a:lnTo>
                  <a:lnTo>
                    <a:pt x="102" y="233"/>
                  </a:lnTo>
                  <a:lnTo>
                    <a:pt x="93" y="234"/>
                  </a:lnTo>
                  <a:lnTo>
                    <a:pt x="88" y="237"/>
                  </a:lnTo>
                  <a:lnTo>
                    <a:pt x="84" y="238"/>
                  </a:lnTo>
                  <a:lnTo>
                    <a:pt x="77" y="245"/>
                  </a:lnTo>
                  <a:lnTo>
                    <a:pt x="70" y="250"/>
                  </a:lnTo>
                  <a:lnTo>
                    <a:pt x="69" y="253"/>
                  </a:lnTo>
                  <a:lnTo>
                    <a:pt x="72" y="256"/>
                  </a:lnTo>
                  <a:lnTo>
                    <a:pt x="74" y="258"/>
                  </a:lnTo>
                  <a:lnTo>
                    <a:pt x="77" y="259"/>
                  </a:lnTo>
                  <a:lnTo>
                    <a:pt x="79" y="259"/>
                  </a:lnTo>
                  <a:lnTo>
                    <a:pt x="80" y="262"/>
                  </a:lnTo>
                  <a:lnTo>
                    <a:pt x="83" y="267"/>
                  </a:lnTo>
                  <a:lnTo>
                    <a:pt x="87" y="272"/>
                  </a:lnTo>
                  <a:lnTo>
                    <a:pt x="89" y="276"/>
                  </a:lnTo>
                  <a:lnTo>
                    <a:pt x="90" y="278"/>
                  </a:lnTo>
                  <a:lnTo>
                    <a:pt x="92" y="282"/>
                  </a:lnTo>
                  <a:lnTo>
                    <a:pt x="89" y="288"/>
                  </a:lnTo>
                  <a:lnTo>
                    <a:pt x="85" y="288"/>
                  </a:lnTo>
                  <a:lnTo>
                    <a:pt x="78" y="288"/>
                  </a:lnTo>
                  <a:lnTo>
                    <a:pt x="69" y="288"/>
                  </a:lnTo>
                  <a:lnTo>
                    <a:pt x="61" y="288"/>
                  </a:lnTo>
                  <a:lnTo>
                    <a:pt x="59" y="290"/>
                  </a:lnTo>
                  <a:lnTo>
                    <a:pt x="56" y="292"/>
                  </a:lnTo>
                  <a:lnTo>
                    <a:pt x="50" y="298"/>
                  </a:lnTo>
                  <a:lnTo>
                    <a:pt x="46" y="306"/>
                  </a:lnTo>
                  <a:lnTo>
                    <a:pt x="45" y="312"/>
                  </a:lnTo>
                  <a:lnTo>
                    <a:pt x="45" y="326"/>
                  </a:lnTo>
                  <a:lnTo>
                    <a:pt x="46" y="339"/>
                  </a:lnTo>
                  <a:lnTo>
                    <a:pt x="48" y="341"/>
                  </a:lnTo>
                  <a:lnTo>
                    <a:pt x="50" y="342"/>
                  </a:lnTo>
                  <a:lnTo>
                    <a:pt x="55" y="345"/>
                  </a:lnTo>
                  <a:lnTo>
                    <a:pt x="61" y="347"/>
                  </a:lnTo>
                  <a:lnTo>
                    <a:pt x="67" y="349"/>
                  </a:lnTo>
                  <a:lnTo>
                    <a:pt x="70" y="350"/>
                  </a:lnTo>
                  <a:lnTo>
                    <a:pt x="77" y="350"/>
                  </a:lnTo>
                  <a:lnTo>
                    <a:pt x="83" y="350"/>
                  </a:lnTo>
                  <a:lnTo>
                    <a:pt x="87" y="350"/>
                  </a:lnTo>
                  <a:lnTo>
                    <a:pt x="88" y="350"/>
                  </a:lnTo>
                  <a:lnTo>
                    <a:pt x="90" y="349"/>
                  </a:lnTo>
                  <a:lnTo>
                    <a:pt x="94" y="342"/>
                  </a:lnTo>
                  <a:lnTo>
                    <a:pt x="99" y="335"/>
                  </a:lnTo>
                  <a:lnTo>
                    <a:pt x="102" y="329"/>
                  </a:lnTo>
                  <a:lnTo>
                    <a:pt x="106" y="321"/>
                  </a:lnTo>
                  <a:lnTo>
                    <a:pt x="112" y="313"/>
                  </a:lnTo>
                  <a:lnTo>
                    <a:pt x="123" y="301"/>
                  </a:lnTo>
                  <a:lnTo>
                    <a:pt x="124" y="300"/>
                  </a:lnTo>
                  <a:lnTo>
                    <a:pt x="127" y="298"/>
                  </a:lnTo>
                  <a:lnTo>
                    <a:pt x="135" y="297"/>
                  </a:lnTo>
                  <a:lnTo>
                    <a:pt x="142" y="296"/>
                  </a:lnTo>
                  <a:lnTo>
                    <a:pt x="147" y="295"/>
                  </a:lnTo>
                  <a:lnTo>
                    <a:pt x="148" y="293"/>
                  </a:lnTo>
                  <a:lnTo>
                    <a:pt x="148" y="295"/>
                  </a:lnTo>
                  <a:lnTo>
                    <a:pt x="150" y="301"/>
                  </a:lnTo>
                  <a:lnTo>
                    <a:pt x="150" y="308"/>
                  </a:lnTo>
                  <a:lnTo>
                    <a:pt x="151" y="315"/>
                  </a:lnTo>
                  <a:lnTo>
                    <a:pt x="152" y="319"/>
                  </a:lnTo>
                  <a:lnTo>
                    <a:pt x="155" y="320"/>
                  </a:lnTo>
                  <a:lnTo>
                    <a:pt x="157" y="321"/>
                  </a:lnTo>
                  <a:lnTo>
                    <a:pt x="160" y="321"/>
                  </a:lnTo>
                  <a:lnTo>
                    <a:pt x="164" y="321"/>
                  </a:lnTo>
                  <a:lnTo>
                    <a:pt x="165" y="320"/>
                  </a:lnTo>
                  <a:lnTo>
                    <a:pt x="166" y="317"/>
                  </a:lnTo>
                  <a:lnTo>
                    <a:pt x="166" y="315"/>
                  </a:lnTo>
                  <a:lnTo>
                    <a:pt x="166" y="310"/>
                  </a:lnTo>
                  <a:lnTo>
                    <a:pt x="166" y="306"/>
                  </a:lnTo>
                  <a:lnTo>
                    <a:pt x="167" y="305"/>
                  </a:lnTo>
                  <a:lnTo>
                    <a:pt x="169" y="306"/>
                  </a:lnTo>
                  <a:lnTo>
                    <a:pt x="171" y="308"/>
                  </a:lnTo>
                  <a:lnTo>
                    <a:pt x="177" y="312"/>
                  </a:lnTo>
                  <a:lnTo>
                    <a:pt x="184" y="316"/>
                  </a:lnTo>
                  <a:lnTo>
                    <a:pt x="187" y="320"/>
                  </a:lnTo>
                  <a:lnTo>
                    <a:pt x="190" y="324"/>
                  </a:lnTo>
                  <a:lnTo>
                    <a:pt x="190" y="329"/>
                  </a:lnTo>
                  <a:lnTo>
                    <a:pt x="189" y="332"/>
                  </a:lnTo>
                  <a:lnTo>
                    <a:pt x="187" y="334"/>
                  </a:lnTo>
                  <a:lnTo>
                    <a:pt x="186" y="334"/>
                  </a:lnTo>
                  <a:lnTo>
                    <a:pt x="185" y="335"/>
                  </a:lnTo>
                  <a:lnTo>
                    <a:pt x="184" y="339"/>
                  </a:lnTo>
                  <a:lnTo>
                    <a:pt x="185" y="344"/>
                  </a:lnTo>
                  <a:lnTo>
                    <a:pt x="186" y="345"/>
                  </a:lnTo>
                  <a:lnTo>
                    <a:pt x="187" y="345"/>
                  </a:lnTo>
                  <a:lnTo>
                    <a:pt x="190" y="344"/>
                  </a:lnTo>
                  <a:lnTo>
                    <a:pt x="193" y="340"/>
                  </a:lnTo>
                  <a:lnTo>
                    <a:pt x="196" y="335"/>
                  </a:lnTo>
                  <a:lnTo>
                    <a:pt x="199" y="331"/>
                  </a:lnTo>
                  <a:lnTo>
                    <a:pt x="201" y="329"/>
                  </a:lnTo>
                  <a:lnTo>
                    <a:pt x="204" y="326"/>
                  </a:lnTo>
                  <a:lnTo>
                    <a:pt x="205" y="322"/>
                  </a:lnTo>
                  <a:lnTo>
                    <a:pt x="204" y="321"/>
                  </a:lnTo>
                  <a:lnTo>
                    <a:pt x="204" y="320"/>
                  </a:lnTo>
                  <a:lnTo>
                    <a:pt x="205" y="317"/>
                  </a:lnTo>
                  <a:lnTo>
                    <a:pt x="208" y="315"/>
                  </a:lnTo>
                  <a:lnTo>
                    <a:pt x="209" y="315"/>
                  </a:lnTo>
                  <a:lnTo>
                    <a:pt x="210" y="316"/>
                  </a:lnTo>
                  <a:lnTo>
                    <a:pt x="205" y="307"/>
                  </a:lnTo>
                  <a:lnTo>
                    <a:pt x="200" y="300"/>
                  </a:lnTo>
                  <a:lnTo>
                    <a:pt x="195" y="293"/>
                  </a:lnTo>
                  <a:lnTo>
                    <a:pt x="193" y="290"/>
                  </a:lnTo>
                  <a:lnTo>
                    <a:pt x="205" y="300"/>
                  </a:lnTo>
                  <a:lnTo>
                    <a:pt x="214" y="311"/>
                  </a:lnTo>
                  <a:lnTo>
                    <a:pt x="216" y="317"/>
                  </a:lnTo>
                  <a:lnTo>
                    <a:pt x="219" y="322"/>
                  </a:lnTo>
                  <a:lnTo>
                    <a:pt x="221" y="326"/>
                  </a:lnTo>
                  <a:lnTo>
                    <a:pt x="224" y="336"/>
                  </a:lnTo>
                  <a:lnTo>
                    <a:pt x="224" y="345"/>
                  </a:lnTo>
                  <a:lnTo>
                    <a:pt x="225" y="347"/>
                  </a:lnTo>
                  <a:lnTo>
                    <a:pt x="228" y="350"/>
                  </a:lnTo>
                  <a:lnTo>
                    <a:pt x="232" y="353"/>
                  </a:lnTo>
                  <a:lnTo>
                    <a:pt x="235" y="354"/>
                  </a:lnTo>
                  <a:lnTo>
                    <a:pt x="240" y="355"/>
                  </a:lnTo>
                  <a:lnTo>
                    <a:pt x="242" y="355"/>
                  </a:lnTo>
                  <a:lnTo>
                    <a:pt x="243" y="360"/>
                  </a:lnTo>
                  <a:lnTo>
                    <a:pt x="245" y="363"/>
                  </a:lnTo>
                  <a:lnTo>
                    <a:pt x="248" y="364"/>
                  </a:lnTo>
                  <a:lnTo>
                    <a:pt x="249" y="364"/>
                  </a:lnTo>
                  <a:lnTo>
                    <a:pt x="250" y="363"/>
                  </a:lnTo>
                  <a:lnTo>
                    <a:pt x="252" y="359"/>
                  </a:lnTo>
                  <a:lnTo>
                    <a:pt x="252" y="355"/>
                  </a:lnTo>
                  <a:lnTo>
                    <a:pt x="250" y="354"/>
                  </a:lnTo>
                  <a:lnTo>
                    <a:pt x="249" y="354"/>
                  </a:lnTo>
                  <a:lnTo>
                    <a:pt x="248" y="353"/>
                  </a:lnTo>
                  <a:lnTo>
                    <a:pt x="248" y="351"/>
                  </a:lnTo>
                  <a:lnTo>
                    <a:pt x="247" y="345"/>
                  </a:lnTo>
                  <a:lnTo>
                    <a:pt x="245" y="331"/>
                  </a:lnTo>
                  <a:lnTo>
                    <a:pt x="247" y="327"/>
                  </a:lnTo>
                  <a:lnTo>
                    <a:pt x="247" y="324"/>
                  </a:lnTo>
                  <a:lnTo>
                    <a:pt x="249" y="321"/>
                  </a:lnTo>
                  <a:lnTo>
                    <a:pt x="250" y="320"/>
                  </a:lnTo>
                  <a:lnTo>
                    <a:pt x="250" y="322"/>
                  </a:lnTo>
                  <a:lnTo>
                    <a:pt x="250" y="327"/>
                  </a:lnTo>
                  <a:lnTo>
                    <a:pt x="250" y="336"/>
                  </a:lnTo>
                  <a:lnTo>
                    <a:pt x="252" y="342"/>
                  </a:lnTo>
                  <a:lnTo>
                    <a:pt x="254" y="350"/>
                  </a:lnTo>
                  <a:lnTo>
                    <a:pt x="258" y="353"/>
                  </a:lnTo>
                  <a:lnTo>
                    <a:pt x="267" y="360"/>
                  </a:lnTo>
                  <a:lnTo>
                    <a:pt x="278" y="359"/>
                  </a:lnTo>
                  <a:lnTo>
                    <a:pt x="288" y="359"/>
                  </a:lnTo>
                  <a:lnTo>
                    <a:pt x="296" y="360"/>
                  </a:lnTo>
                  <a:lnTo>
                    <a:pt x="297" y="361"/>
                  </a:lnTo>
                  <a:lnTo>
                    <a:pt x="298" y="361"/>
                  </a:lnTo>
                  <a:lnTo>
                    <a:pt x="298" y="363"/>
                  </a:lnTo>
                  <a:lnTo>
                    <a:pt x="300" y="364"/>
                  </a:lnTo>
                  <a:lnTo>
                    <a:pt x="303" y="364"/>
                  </a:lnTo>
                  <a:lnTo>
                    <a:pt x="307" y="364"/>
                  </a:lnTo>
                  <a:lnTo>
                    <a:pt x="308" y="363"/>
                  </a:lnTo>
                  <a:lnTo>
                    <a:pt x="308" y="361"/>
                  </a:lnTo>
                  <a:lnTo>
                    <a:pt x="308" y="359"/>
                  </a:lnTo>
                  <a:lnTo>
                    <a:pt x="310" y="360"/>
                  </a:lnTo>
                  <a:lnTo>
                    <a:pt x="310" y="364"/>
                  </a:lnTo>
                  <a:lnTo>
                    <a:pt x="308" y="368"/>
                  </a:lnTo>
                  <a:lnTo>
                    <a:pt x="305" y="374"/>
                  </a:lnTo>
                  <a:lnTo>
                    <a:pt x="302" y="380"/>
                  </a:lnTo>
                  <a:lnTo>
                    <a:pt x="300" y="385"/>
                  </a:lnTo>
                  <a:lnTo>
                    <a:pt x="297" y="387"/>
                  </a:lnTo>
                  <a:lnTo>
                    <a:pt x="293" y="388"/>
                  </a:lnTo>
                  <a:lnTo>
                    <a:pt x="281" y="388"/>
                  </a:lnTo>
                  <a:lnTo>
                    <a:pt x="254" y="385"/>
                  </a:lnTo>
                  <a:lnTo>
                    <a:pt x="243" y="385"/>
                  </a:lnTo>
                  <a:lnTo>
                    <a:pt x="232" y="388"/>
                  </a:lnTo>
                  <a:lnTo>
                    <a:pt x="223" y="390"/>
                  </a:lnTo>
                  <a:lnTo>
                    <a:pt x="220" y="392"/>
                  </a:lnTo>
                  <a:lnTo>
                    <a:pt x="219" y="393"/>
                  </a:lnTo>
                  <a:lnTo>
                    <a:pt x="218" y="394"/>
                  </a:lnTo>
                  <a:lnTo>
                    <a:pt x="215" y="393"/>
                  </a:lnTo>
                  <a:lnTo>
                    <a:pt x="206" y="389"/>
                  </a:lnTo>
                  <a:lnTo>
                    <a:pt x="187" y="380"/>
                  </a:lnTo>
                  <a:lnTo>
                    <a:pt x="184" y="378"/>
                  </a:lnTo>
                  <a:lnTo>
                    <a:pt x="181" y="375"/>
                  </a:lnTo>
                  <a:lnTo>
                    <a:pt x="175" y="369"/>
                  </a:lnTo>
                  <a:lnTo>
                    <a:pt x="169" y="360"/>
                  </a:lnTo>
                  <a:lnTo>
                    <a:pt x="167" y="358"/>
                  </a:lnTo>
                  <a:lnTo>
                    <a:pt x="169" y="355"/>
                  </a:lnTo>
                  <a:lnTo>
                    <a:pt x="169" y="353"/>
                  </a:lnTo>
                  <a:lnTo>
                    <a:pt x="169" y="350"/>
                  </a:lnTo>
                  <a:lnTo>
                    <a:pt x="167" y="349"/>
                  </a:lnTo>
                  <a:lnTo>
                    <a:pt x="165" y="349"/>
                  </a:lnTo>
                  <a:lnTo>
                    <a:pt x="157" y="347"/>
                  </a:lnTo>
                  <a:lnTo>
                    <a:pt x="147" y="347"/>
                  </a:lnTo>
                  <a:lnTo>
                    <a:pt x="140" y="349"/>
                  </a:lnTo>
                  <a:lnTo>
                    <a:pt x="131" y="351"/>
                  </a:lnTo>
                  <a:lnTo>
                    <a:pt x="117" y="353"/>
                  </a:lnTo>
                  <a:lnTo>
                    <a:pt x="103" y="355"/>
                  </a:lnTo>
                  <a:lnTo>
                    <a:pt x="93" y="358"/>
                  </a:lnTo>
                  <a:lnTo>
                    <a:pt x="87" y="359"/>
                  </a:lnTo>
                  <a:lnTo>
                    <a:pt x="80" y="359"/>
                  </a:lnTo>
                  <a:lnTo>
                    <a:pt x="70" y="358"/>
                  </a:lnTo>
                  <a:lnTo>
                    <a:pt x="67" y="359"/>
                  </a:lnTo>
                  <a:lnTo>
                    <a:pt x="63" y="363"/>
                  </a:lnTo>
                  <a:lnTo>
                    <a:pt x="58" y="366"/>
                  </a:lnTo>
                  <a:lnTo>
                    <a:pt x="54" y="369"/>
                  </a:lnTo>
                  <a:lnTo>
                    <a:pt x="50" y="373"/>
                  </a:lnTo>
                  <a:lnTo>
                    <a:pt x="46" y="380"/>
                  </a:lnTo>
                  <a:lnTo>
                    <a:pt x="44" y="390"/>
                  </a:lnTo>
                  <a:lnTo>
                    <a:pt x="41" y="403"/>
                  </a:lnTo>
                  <a:lnTo>
                    <a:pt x="35" y="414"/>
                  </a:lnTo>
                  <a:lnTo>
                    <a:pt x="31" y="422"/>
                  </a:lnTo>
                  <a:lnTo>
                    <a:pt x="27" y="426"/>
                  </a:lnTo>
                  <a:lnTo>
                    <a:pt x="24" y="431"/>
                  </a:lnTo>
                  <a:lnTo>
                    <a:pt x="16" y="443"/>
                  </a:lnTo>
                  <a:lnTo>
                    <a:pt x="5" y="462"/>
                  </a:lnTo>
                  <a:lnTo>
                    <a:pt x="4" y="472"/>
                  </a:lnTo>
                  <a:lnTo>
                    <a:pt x="1" y="489"/>
                  </a:lnTo>
                  <a:lnTo>
                    <a:pt x="0" y="521"/>
                  </a:lnTo>
                  <a:lnTo>
                    <a:pt x="1" y="533"/>
                  </a:lnTo>
                  <a:lnTo>
                    <a:pt x="5" y="548"/>
                  </a:lnTo>
                  <a:lnTo>
                    <a:pt x="14" y="569"/>
                  </a:lnTo>
                  <a:lnTo>
                    <a:pt x="19" y="577"/>
                  </a:lnTo>
                  <a:lnTo>
                    <a:pt x="27" y="586"/>
                  </a:lnTo>
                  <a:lnTo>
                    <a:pt x="36" y="593"/>
                  </a:lnTo>
                  <a:lnTo>
                    <a:pt x="44" y="599"/>
                  </a:lnTo>
                  <a:lnTo>
                    <a:pt x="51" y="601"/>
                  </a:lnTo>
                  <a:lnTo>
                    <a:pt x="61" y="602"/>
                  </a:lnTo>
                  <a:lnTo>
                    <a:pt x="79" y="603"/>
                  </a:lnTo>
                  <a:lnTo>
                    <a:pt x="85" y="602"/>
                  </a:lnTo>
                  <a:lnTo>
                    <a:pt x="90" y="599"/>
                  </a:lnTo>
                  <a:lnTo>
                    <a:pt x="94" y="594"/>
                  </a:lnTo>
                  <a:lnTo>
                    <a:pt x="97" y="588"/>
                  </a:lnTo>
                  <a:lnTo>
                    <a:pt x="108" y="589"/>
                  </a:lnTo>
                  <a:lnTo>
                    <a:pt x="113" y="589"/>
                  </a:lnTo>
                  <a:lnTo>
                    <a:pt x="113" y="592"/>
                  </a:lnTo>
                  <a:lnTo>
                    <a:pt x="116" y="594"/>
                  </a:lnTo>
                  <a:lnTo>
                    <a:pt x="121" y="598"/>
                  </a:lnTo>
                  <a:lnTo>
                    <a:pt x="132" y="602"/>
                  </a:lnTo>
                  <a:lnTo>
                    <a:pt x="136" y="603"/>
                  </a:lnTo>
                  <a:lnTo>
                    <a:pt x="141" y="603"/>
                  </a:lnTo>
                  <a:lnTo>
                    <a:pt x="148" y="602"/>
                  </a:lnTo>
                  <a:lnTo>
                    <a:pt x="150" y="603"/>
                  </a:lnTo>
                  <a:lnTo>
                    <a:pt x="151" y="606"/>
                  </a:lnTo>
                  <a:lnTo>
                    <a:pt x="153" y="616"/>
                  </a:lnTo>
                  <a:lnTo>
                    <a:pt x="153" y="627"/>
                  </a:lnTo>
                  <a:lnTo>
                    <a:pt x="153" y="636"/>
                  </a:lnTo>
                  <a:lnTo>
                    <a:pt x="152" y="640"/>
                  </a:lnTo>
                  <a:lnTo>
                    <a:pt x="153" y="645"/>
                  </a:lnTo>
                  <a:lnTo>
                    <a:pt x="155" y="657"/>
                  </a:lnTo>
                  <a:lnTo>
                    <a:pt x="161" y="680"/>
                  </a:lnTo>
                  <a:lnTo>
                    <a:pt x="167" y="699"/>
                  </a:lnTo>
                  <a:lnTo>
                    <a:pt x="171" y="710"/>
                  </a:lnTo>
                  <a:lnTo>
                    <a:pt x="174" y="719"/>
                  </a:lnTo>
                  <a:lnTo>
                    <a:pt x="172" y="728"/>
                  </a:lnTo>
                  <a:lnTo>
                    <a:pt x="171" y="741"/>
                  </a:lnTo>
                  <a:lnTo>
                    <a:pt x="167" y="763"/>
                  </a:lnTo>
                  <a:lnTo>
                    <a:pt x="167" y="768"/>
                  </a:lnTo>
                  <a:lnTo>
                    <a:pt x="169" y="773"/>
                  </a:lnTo>
                  <a:lnTo>
                    <a:pt x="172" y="787"/>
                  </a:lnTo>
                  <a:lnTo>
                    <a:pt x="182" y="809"/>
                  </a:lnTo>
                  <a:lnTo>
                    <a:pt x="185" y="817"/>
                  </a:lnTo>
                  <a:lnTo>
                    <a:pt x="186" y="827"/>
                  </a:lnTo>
                  <a:lnTo>
                    <a:pt x="189" y="843"/>
                  </a:lnTo>
                  <a:lnTo>
                    <a:pt x="190" y="849"/>
                  </a:lnTo>
                  <a:lnTo>
                    <a:pt x="195" y="861"/>
                  </a:lnTo>
                  <a:lnTo>
                    <a:pt x="201" y="875"/>
                  </a:lnTo>
                  <a:lnTo>
                    <a:pt x="205" y="885"/>
                  </a:lnTo>
                  <a:lnTo>
                    <a:pt x="208" y="889"/>
                  </a:lnTo>
                  <a:lnTo>
                    <a:pt x="213" y="893"/>
                  </a:lnTo>
                  <a:lnTo>
                    <a:pt x="219" y="894"/>
                  </a:lnTo>
                  <a:lnTo>
                    <a:pt x="227" y="897"/>
                  </a:lnTo>
                  <a:lnTo>
                    <a:pt x="235" y="897"/>
                  </a:lnTo>
                  <a:lnTo>
                    <a:pt x="243" y="897"/>
                  </a:lnTo>
                  <a:lnTo>
                    <a:pt x="249" y="895"/>
                  </a:lnTo>
                  <a:lnTo>
                    <a:pt x="253" y="894"/>
                  </a:lnTo>
                  <a:lnTo>
                    <a:pt x="262" y="887"/>
                  </a:lnTo>
                  <a:lnTo>
                    <a:pt x="271" y="877"/>
                  </a:lnTo>
                  <a:lnTo>
                    <a:pt x="284" y="860"/>
                  </a:lnTo>
                  <a:lnTo>
                    <a:pt x="288" y="854"/>
                  </a:lnTo>
                  <a:lnTo>
                    <a:pt x="291" y="846"/>
                  </a:lnTo>
                  <a:lnTo>
                    <a:pt x="295" y="833"/>
                  </a:lnTo>
                  <a:lnTo>
                    <a:pt x="297" y="830"/>
                  </a:lnTo>
                  <a:lnTo>
                    <a:pt x="300" y="826"/>
                  </a:lnTo>
                  <a:lnTo>
                    <a:pt x="307" y="821"/>
                  </a:lnTo>
                  <a:lnTo>
                    <a:pt x="308" y="820"/>
                  </a:lnTo>
                  <a:lnTo>
                    <a:pt x="310" y="815"/>
                  </a:lnTo>
                  <a:lnTo>
                    <a:pt x="315" y="800"/>
                  </a:lnTo>
                  <a:lnTo>
                    <a:pt x="321" y="783"/>
                  </a:lnTo>
                  <a:lnTo>
                    <a:pt x="325" y="777"/>
                  </a:lnTo>
                  <a:lnTo>
                    <a:pt x="327" y="772"/>
                  </a:lnTo>
                  <a:lnTo>
                    <a:pt x="331" y="767"/>
                  </a:lnTo>
                  <a:lnTo>
                    <a:pt x="335" y="761"/>
                  </a:lnTo>
                  <a:lnTo>
                    <a:pt x="340" y="742"/>
                  </a:lnTo>
                  <a:lnTo>
                    <a:pt x="344" y="722"/>
                  </a:lnTo>
                  <a:lnTo>
                    <a:pt x="345" y="713"/>
                  </a:lnTo>
                  <a:lnTo>
                    <a:pt x="345" y="707"/>
                  </a:lnTo>
                  <a:lnTo>
                    <a:pt x="346" y="693"/>
                  </a:lnTo>
                  <a:lnTo>
                    <a:pt x="347" y="678"/>
                  </a:lnTo>
                  <a:lnTo>
                    <a:pt x="352" y="655"/>
                  </a:lnTo>
                  <a:lnTo>
                    <a:pt x="355" y="649"/>
                  </a:lnTo>
                  <a:lnTo>
                    <a:pt x="360" y="642"/>
                  </a:lnTo>
                  <a:lnTo>
                    <a:pt x="369" y="633"/>
                  </a:lnTo>
                  <a:lnTo>
                    <a:pt x="383" y="615"/>
                  </a:lnTo>
                  <a:lnTo>
                    <a:pt x="399" y="589"/>
                  </a:lnTo>
                  <a:lnTo>
                    <a:pt x="403" y="579"/>
                  </a:lnTo>
                  <a:lnTo>
                    <a:pt x="408" y="568"/>
                  </a:lnTo>
                  <a:lnTo>
                    <a:pt x="409" y="557"/>
                  </a:lnTo>
                  <a:lnTo>
                    <a:pt x="410" y="549"/>
                  </a:lnTo>
                  <a:lnTo>
                    <a:pt x="409" y="548"/>
                  </a:lnTo>
                  <a:lnTo>
                    <a:pt x="407" y="545"/>
                  </a:lnTo>
                  <a:lnTo>
                    <a:pt x="402" y="543"/>
                  </a:lnTo>
                  <a:lnTo>
                    <a:pt x="395" y="541"/>
                  </a:lnTo>
                  <a:lnTo>
                    <a:pt x="394" y="541"/>
                  </a:lnTo>
                  <a:lnTo>
                    <a:pt x="392" y="543"/>
                  </a:lnTo>
                  <a:lnTo>
                    <a:pt x="389" y="544"/>
                  </a:lnTo>
                  <a:lnTo>
                    <a:pt x="383" y="547"/>
                  </a:lnTo>
                  <a:lnTo>
                    <a:pt x="371" y="548"/>
                  </a:lnTo>
                  <a:lnTo>
                    <a:pt x="370" y="547"/>
                  </a:lnTo>
                  <a:lnTo>
                    <a:pt x="368" y="544"/>
                  </a:lnTo>
                  <a:lnTo>
                    <a:pt x="363" y="535"/>
                  </a:lnTo>
                  <a:lnTo>
                    <a:pt x="356" y="526"/>
                  </a:lnTo>
                  <a:lnTo>
                    <a:pt x="351" y="520"/>
                  </a:lnTo>
                  <a:lnTo>
                    <a:pt x="350" y="518"/>
                  </a:lnTo>
                  <a:lnTo>
                    <a:pt x="347" y="514"/>
                  </a:lnTo>
                  <a:lnTo>
                    <a:pt x="344" y="502"/>
                  </a:lnTo>
                  <a:lnTo>
                    <a:pt x="340" y="491"/>
                  </a:lnTo>
                  <a:lnTo>
                    <a:pt x="336" y="485"/>
                  </a:lnTo>
                  <a:lnTo>
                    <a:pt x="329" y="473"/>
                  </a:lnTo>
                  <a:lnTo>
                    <a:pt x="321" y="463"/>
                  </a:lnTo>
                  <a:lnTo>
                    <a:pt x="318" y="460"/>
                  </a:lnTo>
                  <a:lnTo>
                    <a:pt x="317" y="455"/>
                  </a:lnTo>
                  <a:lnTo>
                    <a:pt x="316" y="443"/>
                  </a:lnTo>
                  <a:lnTo>
                    <a:pt x="316" y="442"/>
                  </a:lnTo>
                  <a:lnTo>
                    <a:pt x="317" y="442"/>
                  </a:lnTo>
                  <a:lnTo>
                    <a:pt x="318" y="444"/>
                  </a:lnTo>
                  <a:lnTo>
                    <a:pt x="321" y="447"/>
                  </a:lnTo>
                  <a:lnTo>
                    <a:pt x="324" y="451"/>
                  </a:lnTo>
                  <a:lnTo>
                    <a:pt x="326" y="458"/>
                  </a:lnTo>
                  <a:lnTo>
                    <a:pt x="332" y="468"/>
                  </a:lnTo>
                  <a:lnTo>
                    <a:pt x="345" y="486"/>
                  </a:lnTo>
                  <a:lnTo>
                    <a:pt x="356" y="506"/>
                  </a:lnTo>
                  <a:lnTo>
                    <a:pt x="365" y="525"/>
                  </a:lnTo>
                  <a:lnTo>
                    <a:pt x="368" y="528"/>
                  </a:lnTo>
                  <a:lnTo>
                    <a:pt x="373" y="529"/>
                  </a:lnTo>
                  <a:lnTo>
                    <a:pt x="378" y="530"/>
                  </a:lnTo>
                  <a:lnTo>
                    <a:pt x="384" y="530"/>
                  </a:lnTo>
                  <a:lnTo>
                    <a:pt x="397" y="528"/>
                  </a:lnTo>
                  <a:lnTo>
                    <a:pt x="407" y="525"/>
                  </a:lnTo>
                  <a:lnTo>
                    <a:pt x="421" y="518"/>
                  </a:lnTo>
                  <a:lnTo>
                    <a:pt x="426" y="514"/>
                  </a:lnTo>
                  <a:lnTo>
                    <a:pt x="428" y="511"/>
                  </a:lnTo>
                  <a:lnTo>
                    <a:pt x="431" y="507"/>
                  </a:lnTo>
                  <a:lnTo>
                    <a:pt x="436" y="505"/>
                  </a:lnTo>
                  <a:lnTo>
                    <a:pt x="447" y="499"/>
                  </a:lnTo>
                  <a:lnTo>
                    <a:pt x="451" y="494"/>
                  </a:lnTo>
                  <a:lnTo>
                    <a:pt x="453" y="486"/>
                  </a:lnTo>
                  <a:lnTo>
                    <a:pt x="456" y="480"/>
                  </a:lnTo>
                  <a:lnTo>
                    <a:pt x="457" y="475"/>
                  </a:lnTo>
                  <a:lnTo>
                    <a:pt x="458" y="473"/>
                  </a:lnTo>
                  <a:lnTo>
                    <a:pt x="458" y="471"/>
                  </a:lnTo>
                  <a:lnTo>
                    <a:pt x="457" y="463"/>
                  </a:lnTo>
                  <a:lnTo>
                    <a:pt x="455" y="456"/>
                  </a:lnTo>
                  <a:lnTo>
                    <a:pt x="452" y="451"/>
                  </a:lnTo>
                  <a:lnTo>
                    <a:pt x="448" y="447"/>
                  </a:lnTo>
                  <a:lnTo>
                    <a:pt x="442" y="444"/>
                  </a:lnTo>
                  <a:lnTo>
                    <a:pt x="436" y="443"/>
                  </a:lnTo>
                  <a:lnTo>
                    <a:pt x="432" y="444"/>
                  </a:lnTo>
                  <a:lnTo>
                    <a:pt x="431" y="444"/>
                  </a:lnTo>
                  <a:lnTo>
                    <a:pt x="429" y="443"/>
                  </a:lnTo>
                  <a:lnTo>
                    <a:pt x="426" y="438"/>
                  </a:lnTo>
                  <a:lnTo>
                    <a:pt x="419" y="428"/>
                  </a:lnTo>
                  <a:lnTo>
                    <a:pt x="417" y="424"/>
                  </a:lnTo>
                  <a:lnTo>
                    <a:pt x="412" y="421"/>
                  </a:lnTo>
                  <a:lnTo>
                    <a:pt x="408" y="418"/>
                  </a:lnTo>
                  <a:lnTo>
                    <a:pt x="405" y="414"/>
                  </a:lnTo>
                  <a:lnTo>
                    <a:pt x="405" y="412"/>
                  </a:lnTo>
                  <a:lnTo>
                    <a:pt x="407" y="409"/>
                  </a:lnTo>
                  <a:lnTo>
                    <a:pt x="410" y="405"/>
                  </a:lnTo>
                  <a:lnTo>
                    <a:pt x="414" y="407"/>
                  </a:lnTo>
                  <a:lnTo>
                    <a:pt x="423" y="413"/>
                  </a:lnTo>
                  <a:lnTo>
                    <a:pt x="432" y="419"/>
                  </a:lnTo>
                  <a:lnTo>
                    <a:pt x="438" y="426"/>
                  </a:lnTo>
                  <a:lnTo>
                    <a:pt x="447" y="439"/>
                  </a:lnTo>
                  <a:lnTo>
                    <a:pt x="452" y="450"/>
                  </a:lnTo>
                  <a:lnTo>
                    <a:pt x="456" y="451"/>
                  </a:lnTo>
                  <a:lnTo>
                    <a:pt x="462" y="451"/>
                  </a:lnTo>
                  <a:lnTo>
                    <a:pt x="468" y="451"/>
                  </a:lnTo>
                  <a:lnTo>
                    <a:pt x="473" y="450"/>
                  </a:lnTo>
                  <a:lnTo>
                    <a:pt x="476" y="448"/>
                  </a:lnTo>
                  <a:lnTo>
                    <a:pt x="480" y="448"/>
                  </a:lnTo>
                  <a:lnTo>
                    <a:pt x="481" y="450"/>
                  </a:lnTo>
                  <a:lnTo>
                    <a:pt x="484" y="451"/>
                  </a:lnTo>
                  <a:lnTo>
                    <a:pt x="489" y="451"/>
                  </a:lnTo>
                  <a:lnTo>
                    <a:pt x="506" y="447"/>
                  </a:lnTo>
                  <a:lnTo>
                    <a:pt x="511" y="455"/>
                  </a:lnTo>
                  <a:lnTo>
                    <a:pt x="515" y="460"/>
                  </a:lnTo>
                  <a:lnTo>
                    <a:pt x="516" y="465"/>
                  </a:lnTo>
                  <a:lnTo>
                    <a:pt x="518" y="467"/>
                  </a:lnTo>
                  <a:lnTo>
                    <a:pt x="520" y="472"/>
                  </a:lnTo>
                  <a:lnTo>
                    <a:pt x="523" y="475"/>
                  </a:lnTo>
                  <a:lnTo>
                    <a:pt x="526" y="477"/>
                  </a:lnTo>
                  <a:lnTo>
                    <a:pt x="529" y="478"/>
                  </a:lnTo>
                  <a:lnTo>
                    <a:pt x="530" y="484"/>
                  </a:lnTo>
                  <a:lnTo>
                    <a:pt x="533" y="492"/>
                  </a:lnTo>
                  <a:lnTo>
                    <a:pt x="539" y="505"/>
                  </a:lnTo>
                  <a:lnTo>
                    <a:pt x="544" y="514"/>
                  </a:lnTo>
                  <a:lnTo>
                    <a:pt x="546" y="520"/>
                  </a:lnTo>
                  <a:lnTo>
                    <a:pt x="549" y="526"/>
                  </a:lnTo>
                  <a:lnTo>
                    <a:pt x="553" y="535"/>
                  </a:lnTo>
                  <a:lnTo>
                    <a:pt x="559" y="547"/>
                  </a:lnTo>
                  <a:lnTo>
                    <a:pt x="562" y="555"/>
                  </a:lnTo>
                  <a:lnTo>
                    <a:pt x="563" y="564"/>
                  </a:lnTo>
                  <a:lnTo>
                    <a:pt x="564" y="567"/>
                  </a:lnTo>
                  <a:lnTo>
                    <a:pt x="567" y="570"/>
                  </a:lnTo>
                  <a:lnTo>
                    <a:pt x="570" y="573"/>
                  </a:lnTo>
                  <a:lnTo>
                    <a:pt x="574" y="573"/>
                  </a:lnTo>
                  <a:lnTo>
                    <a:pt x="575" y="572"/>
                  </a:lnTo>
                  <a:lnTo>
                    <a:pt x="578" y="569"/>
                  </a:lnTo>
                  <a:lnTo>
                    <a:pt x="582" y="559"/>
                  </a:lnTo>
                  <a:lnTo>
                    <a:pt x="588" y="538"/>
                  </a:lnTo>
                  <a:lnTo>
                    <a:pt x="591" y="530"/>
                  </a:lnTo>
                  <a:lnTo>
                    <a:pt x="593" y="525"/>
                  </a:lnTo>
                  <a:lnTo>
                    <a:pt x="597" y="521"/>
                  </a:lnTo>
                  <a:lnTo>
                    <a:pt x="598" y="520"/>
                  </a:lnTo>
                  <a:lnTo>
                    <a:pt x="599" y="519"/>
                  </a:lnTo>
                  <a:lnTo>
                    <a:pt x="601" y="518"/>
                  </a:lnTo>
                  <a:lnTo>
                    <a:pt x="602" y="513"/>
                  </a:lnTo>
                  <a:lnTo>
                    <a:pt x="603" y="511"/>
                  </a:lnTo>
                  <a:lnTo>
                    <a:pt x="607" y="510"/>
                  </a:lnTo>
                  <a:lnTo>
                    <a:pt x="611" y="510"/>
                  </a:lnTo>
                  <a:lnTo>
                    <a:pt x="613" y="507"/>
                  </a:lnTo>
                  <a:lnTo>
                    <a:pt x="616" y="497"/>
                  </a:lnTo>
                  <a:lnTo>
                    <a:pt x="618" y="490"/>
                  </a:lnTo>
                  <a:lnTo>
                    <a:pt x="621" y="486"/>
                  </a:lnTo>
                  <a:lnTo>
                    <a:pt x="632" y="478"/>
                  </a:lnTo>
                  <a:lnTo>
                    <a:pt x="642" y="473"/>
                  </a:lnTo>
                  <a:lnTo>
                    <a:pt x="646" y="473"/>
                  </a:lnTo>
                  <a:lnTo>
                    <a:pt x="649" y="475"/>
                  </a:lnTo>
                  <a:lnTo>
                    <a:pt x="650" y="443"/>
                  </a:lnTo>
                  <a:lnTo>
                    <a:pt x="649" y="413"/>
                  </a:lnTo>
                  <a:lnTo>
                    <a:pt x="647" y="384"/>
                  </a:lnTo>
                  <a:lnTo>
                    <a:pt x="645" y="354"/>
                  </a:lnTo>
                  <a:lnTo>
                    <a:pt x="640" y="325"/>
                  </a:lnTo>
                  <a:lnTo>
                    <a:pt x="635" y="296"/>
                  </a:lnTo>
                  <a:lnTo>
                    <a:pt x="628" y="268"/>
                  </a:lnTo>
                  <a:lnTo>
                    <a:pt x="621" y="240"/>
                  </a:lnTo>
                  <a:lnTo>
                    <a:pt x="612" y="213"/>
                  </a:lnTo>
                  <a:lnTo>
                    <a:pt x="603" y="185"/>
                  </a:lnTo>
                  <a:lnTo>
                    <a:pt x="592" y="159"/>
                  </a:lnTo>
                  <a:lnTo>
                    <a:pt x="581" y="133"/>
                  </a:lnTo>
                  <a:lnTo>
                    <a:pt x="568" y="107"/>
                  </a:lnTo>
                  <a:lnTo>
                    <a:pt x="555" y="83"/>
                  </a:lnTo>
                  <a:lnTo>
                    <a:pt x="540" y="58"/>
                  </a:lnTo>
                  <a:lnTo>
                    <a:pt x="525" y="34"/>
                  </a:lnTo>
                  <a:lnTo>
                    <a:pt x="510" y="11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3" name="Freeform 165"/>
            <p:cNvSpPr>
              <a:spLocks/>
            </p:cNvSpPr>
            <p:nvPr/>
          </p:nvSpPr>
          <p:spPr bwMode="auto">
            <a:xfrm>
              <a:off x="1808163" y="4776788"/>
              <a:ext cx="23813" cy="33338"/>
            </a:xfrm>
            <a:custGeom>
              <a:avLst/>
              <a:gdLst>
                <a:gd name="T0" fmla="*/ 23813 w 15"/>
                <a:gd name="T1" fmla="*/ 33338 h 21"/>
                <a:gd name="T2" fmla="*/ 23813 w 15"/>
                <a:gd name="T3" fmla="*/ 33338 h 21"/>
                <a:gd name="T4" fmla="*/ 23813 w 15"/>
                <a:gd name="T5" fmla="*/ 26988 h 21"/>
                <a:gd name="T6" fmla="*/ 22225 w 15"/>
                <a:gd name="T7" fmla="*/ 15875 h 21"/>
                <a:gd name="T8" fmla="*/ 19050 w 15"/>
                <a:gd name="T9" fmla="*/ 7938 h 21"/>
                <a:gd name="T10" fmla="*/ 15875 w 15"/>
                <a:gd name="T11" fmla="*/ 3175 h 21"/>
                <a:gd name="T12" fmla="*/ 15875 w 15"/>
                <a:gd name="T13" fmla="*/ 3175 h 21"/>
                <a:gd name="T14" fmla="*/ 11113 w 15"/>
                <a:gd name="T15" fmla="*/ 0 h 21"/>
                <a:gd name="T16" fmla="*/ 7938 w 15"/>
                <a:gd name="T17" fmla="*/ 0 h 21"/>
                <a:gd name="T18" fmla="*/ 3175 w 15"/>
                <a:gd name="T19" fmla="*/ 4763 h 21"/>
                <a:gd name="T20" fmla="*/ 0 w 15"/>
                <a:gd name="T21" fmla="*/ 7938 h 21"/>
                <a:gd name="T22" fmla="*/ 0 w 15"/>
                <a:gd name="T23" fmla="*/ 7938 h 21"/>
                <a:gd name="T24" fmla="*/ 0 w 15"/>
                <a:gd name="T25" fmla="*/ 12700 h 21"/>
                <a:gd name="T26" fmla="*/ 1588 w 15"/>
                <a:gd name="T27" fmla="*/ 15875 h 21"/>
                <a:gd name="T28" fmla="*/ 9525 w 15"/>
                <a:gd name="T29" fmla="*/ 25400 h 21"/>
                <a:gd name="T30" fmla="*/ 19050 w 15"/>
                <a:gd name="T31" fmla="*/ 33338 h 21"/>
                <a:gd name="T32" fmla="*/ 22225 w 15"/>
                <a:gd name="T33" fmla="*/ 33338 h 21"/>
                <a:gd name="T34" fmla="*/ 23813 w 15"/>
                <a:gd name="T35" fmla="*/ 33338 h 21"/>
                <a:gd name="T36" fmla="*/ 23813 w 15"/>
                <a:gd name="T37" fmla="*/ 33338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21">
                  <a:moveTo>
                    <a:pt x="15" y="21"/>
                  </a:moveTo>
                  <a:lnTo>
                    <a:pt x="15" y="21"/>
                  </a:lnTo>
                  <a:lnTo>
                    <a:pt x="15" y="17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6" y="16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4" name="Freeform 166"/>
            <p:cNvSpPr>
              <a:spLocks/>
            </p:cNvSpPr>
            <p:nvPr/>
          </p:nvSpPr>
          <p:spPr bwMode="auto">
            <a:xfrm>
              <a:off x="1446213" y="5038725"/>
              <a:ext cx="69850" cy="171450"/>
            </a:xfrm>
            <a:custGeom>
              <a:avLst/>
              <a:gdLst>
                <a:gd name="T0" fmla="*/ 6350 w 44"/>
                <a:gd name="T1" fmla="*/ 157163 h 108"/>
                <a:gd name="T2" fmla="*/ 6350 w 44"/>
                <a:gd name="T3" fmla="*/ 157163 h 108"/>
                <a:gd name="T4" fmla="*/ 7938 w 44"/>
                <a:gd name="T5" fmla="*/ 160338 h 108"/>
                <a:gd name="T6" fmla="*/ 9525 w 44"/>
                <a:gd name="T7" fmla="*/ 161925 h 108"/>
                <a:gd name="T8" fmla="*/ 17463 w 44"/>
                <a:gd name="T9" fmla="*/ 168275 h 108"/>
                <a:gd name="T10" fmla="*/ 25400 w 44"/>
                <a:gd name="T11" fmla="*/ 171450 h 108"/>
                <a:gd name="T12" fmla="*/ 31750 w 44"/>
                <a:gd name="T13" fmla="*/ 171450 h 108"/>
                <a:gd name="T14" fmla="*/ 31750 w 44"/>
                <a:gd name="T15" fmla="*/ 171450 h 108"/>
                <a:gd name="T16" fmla="*/ 34925 w 44"/>
                <a:gd name="T17" fmla="*/ 166688 h 108"/>
                <a:gd name="T18" fmla="*/ 44450 w 44"/>
                <a:gd name="T19" fmla="*/ 153988 h 108"/>
                <a:gd name="T20" fmla="*/ 53975 w 44"/>
                <a:gd name="T21" fmla="*/ 134938 h 108"/>
                <a:gd name="T22" fmla="*/ 53975 w 44"/>
                <a:gd name="T23" fmla="*/ 134938 h 108"/>
                <a:gd name="T24" fmla="*/ 55563 w 44"/>
                <a:gd name="T25" fmla="*/ 119063 h 108"/>
                <a:gd name="T26" fmla="*/ 57150 w 44"/>
                <a:gd name="T27" fmla="*/ 104775 h 108"/>
                <a:gd name="T28" fmla="*/ 57150 w 44"/>
                <a:gd name="T29" fmla="*/ 104775 h 108"/>
                <a:gd name="T30" fmla="*/ 60325 w 44"/>
                <a:gd name="T31" fmla="*/ 96838 h 108"/>
                <a:gd name="T32" fmla="*/ 61913 w 44"/>
                <a:gd name="T33" fmla="*/ 90488 h 108"/>
                <a:gd name="T34" fmla="*/ 61913 w 44"/>
                <a:gd name="T35" fmla="*/ 90488 h 108"/>
                <a:gd name="T36" fmla="*/ 65088 w 44"/>
                <a:gd name="T37" fmla="*/ 84138 h 108"/>
                <a:gd name="T38" fmla="*/ 69850 w 44"/>
                <a:gd name="T39" fmla="*/ 71438 h 108"/>
                <a:gd name="T40" fmla="*/ 69850 w 44"/>
                <a:gd name="T41" fmla="*/ 71438 h 108"/>
                <a:gd name="T42" fmla="*/ 68263 w 44"/>
                <a:gd name="T43" fmla="*/ 57150 h 108"/>
                <a:gd name="T44" fmla="*/ 63500 w 44"/>
                <a:gd name="T45" fmla="*/ 36513 h 108"/>
                <a:gd name="T46" fmla="*/ 57150 w 44"/>
                <a:gd name="T47" fmla="*/ 3175 h 108"/>
                <a:gd name="T48" fmla="*/ 57150 w 44"/>
                <a:gd name="T49" fmla="*/ 3175 h 108"/>
                <a:gd name="T50" fmla="*/ 57150 w 44"/>
                <a:gd name="T51" fmla="*/ 0 h 108"/>
                <a:gd name="T52" fmla="*/ 55563 w 44"/>
                <a:gd name="T53" fmla="*/ 0 h 108"/>
                <a:gd name="T54" fmla="*/ 52388 w 44"/>
                <a:gd name="T55" fmla="*/ 3175 h 108"/>
                <a:gd name="T56" fmla="*/ 47625 w 44"/>
                <a:gd name="T57" fmla="*/ 7938 h 108"/>
                <a:gd name="T58" fmla="*/ 46038 w 44"/>
                <a:gd name="T59" fmla="*/ 15875 h 108"/>
                <a:gd name="T60" fmla="*/ 46038 w 44"/>
                <a:gd name="T61" fmla="*/ 15875 h 108"/>
                <a:gd name="T62" fmla="*/ 39688 w 44"/>
                <a:gd name="T63" fmla="*/ 25400 h 108"/>
                <a:gd name="T64" fmla="*/ 30163 w 44"/>
                <a:gd name="T65" fmla="*/ 33338 h 108"/>
                <a:gd name="T66" fmla="*/ 14288 w 44"/>
                <a:gd name="T67" fmla="*/ 49213 h 108"/>
                <a:gd name="T68" fmla="*/ 14288 w 44"/>
                <a:gd name="T69" fmla="*/ 49213 h 108"/>
                <a:gd name="T70" fmla="*/ 9525 w 44"/>
                <a:gd name="T71" fmla="*/ 57150 h 108"/>
                <a:gd name="T72" fmla="*/ 6350 w 44"/>
                <a:gd name="T73" fmla="*/ 68263 h 108"/>
                <a:gd name="T74" fmla="*/ 3175 w 44"/>
                <a:gd name="T75" fmla="*/ 79375 h 108"/>
                <a:gd name="T76" fmla="*/ 3175 w 44"/>
                <a:gd name="T77" fmla="*/ 87313 h 108"/>
                <a:gd name="T78" fmla="*/ 3175 w 44"/>
                <a:gd name="T79" fmla="*/ 87313 h 108"/>
                <a:gd name="T80" fmla="*/ 6350 w 44"/>
                <a:gd name="T81" fmla="*/ 90488 h 108"/>
                <a:gd name="T82" fmla="*/ 3175 w 44"/>
                <a:gd name="T83" fmla="*/ 98425 h 108"/>
                <a:gd name="T84" fmla="*/ 0 w 44"/>
                <a:gd name="T85" fmla="*/ 111125 h 108"/>
                <a:gd name="T86" fmla="*/ 0 w 44"/>
                <a:gd name="T87" fmla="*/ 111125 h 108"/>
                <a:gd name="T88" fmla="*/ 0 w 44"/>
                <a:gd name="T89" fmla="*/ 119063 h 108"/>
                <a:gd name="T90" fmla="*/ 1588 w 44"/>
                <a:gd name="T91" fmla="*/ 133350 h 108"/>
                <a:gd name="T92" fmla="*/ 6350 w 44"/>
                <a:gd name="T93" fmla="*/ 157163 h 108"/>
                <a:gd name="T94" fmla="*/ 6350 w 44"/>
                <a:gd name="T95" fmla="*/ 157163 h 1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4" h="108">
                  <a:moveTo>
                    <a:pt x="4" y="99"/>
                  </a:moveTo>
                  <a:lnTo>
                    <a:pt x="4" y="99"/>
                  </a:lnTo>
                  <a:lnTo>
                    <a:pt x="5" y="101"/>
                  </a:lnTo>
                  <a:lnTo>
                    <a:pt x="6" y="102"/>
                  </a:lnTo>
                  <a:lnTo>
                    <a:pt x="11" y="106"/>
                  </a:lnTo>
                  <a:lnTo>
                    <a:pt x="16" y="108"/>
                  </a:lnTo>
                  <a:lnTo>
                    <a:pt x="20" y="108"/>
                  </a:lnTo>
                  <a:lnTo>
                    <a:pt x="22" y="105"/>
                  </a:lnTo>
                  <a:lnTo>
                    <a:pt x="28" y="97"/>
                  </a:lnTo>
                  <a:lnTo>
                    <a:pt x="34" y="85"/>
                  </a:lnTo>
                  <a:lnTo>
                    <a:pt x="35" y="75"/>
                  </a:lnTo>
                  <a:lnTo>
                    <a:pt x="36" y="66"/>
                  </a:lnTo>
                  <a:lnTo>
                    <a:pt x="38" y="61"/>
                  </a:lnTo>
                  <a:lnTo>
                    <a:pt x="39" y="57"/>
                  </a:lnTo>
                  <a:lnTo>
                    <a:pt x="41" y="53"/>
                  </a:lnTo>
                  <a:lnTo>
                    <a:pt x="44" y="45"/>
                  </a:lnTo>
                  <a:lnTo>
                    <a:pt x="43" y="36"/>
                  </a:lnTo>
                  <a:lnTo>
                    <a:pt x="40" y="23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2"/>
                  </a:lnTo>
                  <a:lnTo>
                    <a:pt x="30" y="5"/>
                  </a:lnTo>
                  <a:lnTo>
                    <a:pt x="29" y="10"/>
                  </a:lnTo>
                  <a:lnTo>
                    <a:pt x="25" y="16"/>
                  </a:lnTo>
                  <a:lnTo>
                    <a:pt x="19" y="21"/>
                  </a:lnTo>
                  <a:lnTo>
                    <a:pt x="9" y="31"/>
                  </a:lnTo>
                  <a:lnTo>
                    <a:pt x="6" y="36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2" y="55"/>
                  </a:lnTo>
                  <a:lnTo>
                    <a:pt x="4" y="57"/>
                  </a:lnTo>
                  <a:lnTo>
                    <a:pt x="2" y="62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1" y="84"/>
                  </a:lnTo>
                  <a:lnTo>
                    <a:pt x="4" y="99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5" name="Freeform 167"/>
            <p:cNvSpPr>
              <a:spLocks/>
            </p:cNvSpPr>
            <p:nvPr/>
          </p:nvSpPr>
          <p:spPr bwMode="auto">
            <a:xfrm>
              <a:off x="585788" y="5518150"/>
              <a:ext cx="15875" cy="11113"/>
            </a:xfrm>
            <a:custGeom>
              <a:avLst/>
              <a:gdLst>
                <a:gd name="T0" fmla="*/ 0 w 10"/>
                <a:gd name="T1" fmla="*/ 11113 h 7"/>
                <a:gd name="T2" fmla="*/ 0 w 10"/>
                <a:gd name="T3" fmla="*/ 11113 h 7"/>
                <a:gd name="T4" fmla="*/ 15875 w 10"/>
                <a:gd name="T5" fmla="*/ 11113 h 7"/>
                <a:gd name="T6" fmla="*/ 15875 w 10"/>
                <a:gd name="T7" fmla="*/ 11113 h 7"/>
                <a:gd name="T8" fmla="*/ 15875 w 10"/>
                <a:gd name="T9" fmla="*/ 4763 h 7"/>
                <a:gd name="T10" fmla="*/ 14288 w 10"/>
                <a:gd name="T11" fmla="*/ 1588 h 7"/>
                <a:gd name="T12" fmla="*/ 12700 w 10"/>
                <a:gd name="T13" fmla="*/ 0 h 7"/>
                <a:gd name="T14" fmla="*/ 7938 w 10"/>
                <a:gd name="T15" fmla="*/ 0 h 7"/>
                <a:gd name="T16" fmla="*/ 4763 w 10"/>
                <a:gd name="T17" fmla="*/ 1588 h 7"/>
                <a:gd name="T18" fmla="*/ 1588 w 10"/>
                <a:gd name="T19" fmla="*/ 3175 h 7"/>
                <a:gd name="T20" fmla="*/ 0 w 10"/>
                <a:gd name="T21" fmla="*/ 7938 h 7"/>
                <a:gd name="T22" fmla="*/ 0 w 10"/>
                <a:gd name="T23" fmla="*/ 11113 h 7"/>
                <a:gd name="T24" fmla="*/ 0 w 10"/>
                <a:gd name="T25" fmla="*/ 11113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0" y="7"/>
                  </a:lnTo>
                  <a:lnTo>
                    <a:pt x="10" y="7"/>
                  </a:lnTo>
                  <a:lnTo>
                    <a:pt x="10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6" name="Freeform 168"/>
            <p:cNvSpPr>
              <a:spLocks/>
            </p:cNvSpPr>
            <p:nvPr/>
          </p:nvSpPr>
          <p:spPr bwMode="auto">
            <a:xfrm>
              <a:off x="528638" y="3656013"/>
              <a:ext cx="490538" cy="449263"/>
            </a:xfrm>
            <a:custGeom>
              <a:avLst/>
              <a:gdLst>
                <a:gd name="T0" fmla="*/ 100013 w 309"/>
                <a:gd name="T1" fmla="*/ 57150 h 283"/>
                <a:gd name="T2" fmla="*/ 53975 w 309"/>
                <a:gd name="T3" fmla="*/ 93663 h 283"/>
                <a:gd name="T4" fmla="*/ 55563 w 309"/>
                <a:gd name="T5" fmla="*/ 101600 h 283"/>
                <a:gd name="T6" fmla="*/ 17463 w 309"/>
                <a:gd name="T7" fmla="*/ 119063 h 283"/>
                <a:gd name="T8" fmla="*/ 1588 w 309"/>
                <a:gd name="T9" fmla="*/ 131763 h 283"/>
                <a:gd name="T10" fmla="*/ 17463 w 309"/>
                <a:gd name="T11" fmla="*/ 138113 h 283"/>
                <a:gd name="T12" fmla="*/ 50800 w 309"/>
                <a:gd name="T13" fmla="*/ 142875 h 283"/>
                <a:gd name="T14" fmla="*/ 25400 w 309"/>
                <a:gd name="T15" fmla="*/ 150813 h 283"/>
                <a:gd name="T16" fmla="*/ 20638 w 309"/>
                <a:gd name="T17" fmla="*/ 169863 h 283"/>
                <a:gd name="T18" fmla="*/ 50800 w 309"/>
                <a:gd name="T19" fmla="*/ 177800 h 283"/>
                <a:gd name="T20" fmla="*/ 92075 w 309"/>
                <a:gd name="T21" fmla="*/ 180975 h 283"/>
                <a:gd name="T22" fmla="*/ 112713 w 309"/>
                <a:gd name="T23" fmla="*/ 212725 h 283"/>
                <a:gd name="T24" fmla="*/ 115888 w 309"/>
                <a:gd name="T25" fmla="*/ 242888 h 283"/>
                <a:gd name="T26" fmla="*/ 134938 w 309"/>
                <a:gd name="T27" fmla="*/ 257175 h 283"/>
                <a:gd name="T28" fmla="*/ 136525 w 309"/>
                <a:gd name="T29" fmla="*/ 258763 h 283"/>
                <a:gd name="T30" fmla="*/ 127000 w 309"/>
                <a:gd name="T31" fmla="*/ 266700 h 283"/>
                <a:gd name="T32" fmla="*/ 136525 w 309"/>
                <a:gd name="T33" fmla="*/ 287338 h 283"/>
                <a:gd name="T34" fmla="*/ 134938 w 309"/>
                <a:gd name="T35" fmla="*/ 307975 h 283"/>
                <a:gd name="T36" fmla="*/ 127000 w 309"/>
                <a:gd name="T37" fmla="*/ 330200 h 283"/>
                <a:gd name="T38" fmla="*/ 142875 w 309"/>
                <a:gd name="T39" fmla="*/ 379413 h 283"/>
                <a:gd name="T40" fmla="*/ 155575 w 309"/>
                <a:gd name="T41" fmla="*/ 427038 h 283"/>
                <a:gd name="T42" fmla="*/ 187325 w 309"/>
                <a:gd name="T43" fmla="*/ 446088 h 283"/>
                <a:gd name="T44" fmla="*/ 207963 w 309"/>
                <a:gd name="T45" fmla="*/ 441325 h 283"/>
                <a:gd name="T46" fmla="*/ 227013 w 309"/>
                <a:gd name="T47" fmla="*/ 404813 h 283"/>
                <a:gd name="T48" fmla="*/ 247650 w 309"/>
                <a:gd name="T49" fmla="*/ 357188 h 283"/>
                <a:gd name="T50" fmla="*/ 280988 w 309"/>
                <a:gd name="T51" fmla="*/ 347663 h 283"/>
                <a:gd name="T52" fmla="*/ 333375 w 309"/>
                <a:gd name="T53" fmla="*/ 317500 h 283"/>
                <a:gd name="T54" fmla="*/ 361950 w 309"/>
                <a:gd name="T55" fmla="*/ 280988 h 283"/>
                <a:gd name="T56" fmla="*/ 349250 w 309"/>
                <a:gd name="T57" fmla="*/ 271463 h 283"/>
                <a:gd name="T58" fmla="*/ 347663 w 309"/>
                <a:gd name="T59" fmla="*/ 257175 h 283"/>
                <a:gd name="T60" fmla="*/ 385763 w 309"/>
                <a:gd name="T61" fmla="*/ 265113 h 283"/>
                <a:gd name="T62" fmla="*/ 401638 w 309"/>
                <a:gd name="T63" fmla="*/ 254000 h 283"/>
                <a:gd name="T64" fmla="*/ 401638 w 309"/>
                <a:gd name="T65" fmla="*/ 249238 h 283"/>
                <a:gd name="T66" fmla="*/ 403225 w 309"/>
                <a:gd name="T67" fmla="*/ 233363 h 283"/>
                <a:gd name="T68" fmla="*/ 423863 w 309"/>
                <a:gd name="T69" fmla="*/ 196850 h 283"/>
                <a:gd name="T70" fmla="*/ 425450 w 309"/>
                <a:gd name="T71" fmla="*/ 165100 h 283"/>
                <a:gd name="T72" fmla="*/ 439738 w 309"/>
                <a:gd name="T73" fmla="*/ 150813 h 283"/>
                <a:gd name="T74" fmla="*/ 433388 w 309"/>
                <a:gd name="T75" fmla="*/ 130175 h 283"/>
                <a:gd name="T76" fmla="*/ 436563 w 309"/>
                <a:gd name="T77" fmla="*/ 123825 h 283"/>
                <a:gd name="T78" fmla="*/ 441325 w 309"/>
                <a:gd name="T79" fmla="*/ 96838 h 283"/>
                <a:gd name="T80" fmla="*/ 457200 w 309"/>
                <a:gd name="T81" fmla="*/ 85725 h 283"/>
                <a:gd name="T82" fmla="*/ 485775 w 309"/>
                <a:gd name="T83" fmla="*/ 71438 h 283"/>
                <a:gd name="T84" fmla="*/ 487363 w 309"/>
                <a:gd name="T85" fmla="*/ 53975 h 283"/>
                <a:gd name="T86" fmla="*/ 461963 w 309"/>
                <a:gd name="T87" fmla="*/ 47625 h 283"/>
                <a:gd name="T88" fmla="*/ 423863 w 309"/>
                <a:gd name="T89" fmla="*/ 46038 h 283"/>
                <a:gd name="T90" fmla="*/ 427038 w 309"/>
                <a:gd name="T91" fmla="*/ 25400 h 283"/>
                <a:gd name="T92" fmla="*/ 434975 w 309"/>
                <a:gd name="T93" fmla="*/ 15875 h 283"/>
                <a:gd name="T94" fmla="*/ 396875 w 309"/>
                <a:gd name="T95" fmla="*/ 4763 h 283"/>
                <a:gd name="T96" fmla="*/ 363538 w 309"/>
                <a:gd name="T97" fmla="*/ 1588 h 283"/>
                <a:gd name="T98" fmla="*/ 300038 w 309"/>
                <a:gd name="T99" fmla="*/ 7938 h 283"/>
                <a:gd name="T100" fmla="*/ 234950 w 309"/>
                <a:gd name="T101" fmla="*/ 11113 h 283"/>
                <a:gd name="T102" fmla="*/ 223838 w 309"/>
                <a:gd name="T103" fmla="*/ 34925 h 283"/>
                <a:gd name="T104" fmla="*/ 173038 w 309"/>
                <a:gd name="T105" fmla="*/ 41275 h 28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9" h="283">
                  <a:moveTo>
                    <a:pt x="109" y="26"/>
                  </a:moveTo>
                  <a:lnTo>
                    <a:pt x="109" y="26"/>
                  </a:lnTo>
                  <a:lnTo>
                    <a:pt x="98" y="27"/>
                  </a:lnTo>
                  <a:lnTo>
                    <a:pt x="80" y="31"/>
                  </a:lnTo>
                  <a:lnTo>
                    <a:pt x="63" y="36"/>
                  </a:lnTo>
                  <a:lnTo>
                    <a:pt x="50" y="41"/>
                  </a:lnTo>
                  <a:lnTo>
                    <a:pt x="42" y="46"/>
                  </a:lnTo>
                  <a:lnTo>
                    <a:pt x="37" y="54"/>
                  </a:lnTo>
                  <a:lnTo>
                    <a:pt x="34" y="59"/>
                  </a:lnTo>
                  <a:lnTo>
                    <a:pt x="34" y="61"/>
                  </a:lnTo>
                  <a:lnTo>
                    <a:pt x="35" y="63"/>
                  </a:lnTo>
                  <a:lnTo>
                    <a:pt x="35" y="64"/>
                  </a:lnTo>
                  <a:lnTo>
                    <a:pt x="32" y="66"/>
                  </a:lnTo>
                  <a:lnTo>
                    <a:pt x="27" y="70"/>
                  </a:lnTo>
                  <a:lnTo>
                    <a:pt x="22" y="73"/>
                  </a:lnTo>
                  <a:lnTo>
                    <a:pt x="11" y="75"/>
                  </a:lnTo>
                  <a:lnTo>
                    <a:pt x="5" y="76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1" y="83"/>
                  </a:lnTo>
                  <a:lnTo>
                    <a:pt x="5" y="87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11" y="87"/>
                  </a:lnTo>
                  <a:lnTo>
                    <a:pt x="13" y="87"/>
                  </a:lnTo>
                  <a:lnTo>
                    <a:pt x="17" y="88"/>
                  </a:lnTo>
                  <a:lnTo>
                    <a:pt x="24" y="89"/>
                  </a:lnTo>
                  <a:lnTo>
                    <a:pt x="32" y="90"/>
                  </a:lnTo>
                  <a:lnTo>
                    <a:pt x="32" y="92"/>
                  </a:lnTo>
                  <a:lnTo>
                    <a:pt x="27" y="93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2" y="98"/>
                  </a:lnTo>
                  <a:lnTo>
                    <a:pt x="12" y="102"/>
                  </a:lnTo>
                  <a:lnTo>
                    <a:pt x="13" y="107"/>
                  </a:lnTo>
                  <a:lnTo>
                    <a:pt x="15" y="108"/>
                  </a:lnTo>
                  <a:lnTo>
                    <a:pt x="16" y="109"/>
                  </a:lnTo>
                  <a:lnTo>
                    <a:pt x="27" y="112"/>
                  </a:lnTo>
                  <a:lnTo>
                    <a:pt x="32" y="112"/>
                  </a:lnTo>
                  <a:lnTo>
                    <a:pt x="36" y="110"/>
                  </a:lnTo>
                  <a:lnTo>
                    <a:pt x="39" y="110"/>
                  </a:lnTo>
                  <a:lnTo>
                    <a:pt x="45" y="112"/>
                  </a:lnTo>
                  <a:lnTo>
                    <a:pt x="58" y="114"/>
                  </a:lnTo>
                  <a:lnTo>
                    <a:pt x="60" y="114"/>
                  </a:lnTo>
                  <a:lnTo>
                    <a:pt x="63" y="117"/>
                  </a:lnTo>
                  <a:lnTo>
                    <a:pt x="66" y="123"/>
                  </a:lnTo>
                  <a:lnTo>
                    <a:pt x="71" y="134"/>
                  </a:lnTo>
                  <a:lnTo>
                    <a:pt x="71" y="138"/>
                  </a:lnTo>
                  <a:lnTo>
                    <a:pt x="73" y="143"/>
                  </a:lnTo>
                  <a:lnTo>
                    <a:pt x="73" y="153"/>
                  </a:lnTo>
                  <a:lnTo>
                    <a:pt x="73" y="155"/>
                  </a:lnTo>
                  <a:lnTo>
                    <a:pt x="74" y="156"/>
                  </a:lnTo>
                  <a:lnTo>
                    <a:pt x="79" y="160"/>
                  </a:lnTo>
                  <a:lnTo>
                    <a:pt x="83" y="161"/>
                  </a:lnTo>
                  <a:lnTo>
                    <a:pt x="85" y="162"/>
                  </a:lnTo>
                  <a:lnTo>
                    <a:pt x="86" y="161"/>
                  </a:lnTo>
                  <a:lnTo>
                    <a:pt x="88" y="161"/>
                  </a:lnTo>
                  <a:lnTo>
                    <a:pt x="86" y="163"/>
                  </a:lnTo>
                  <a:lnTo>
                    <a:pt x="85" y="166"/>
                  </a:lnTo>
                  <a:lnTo>
                    <a:pt x="83" y="166"/>
                  </a:lnTo>
                  <a:lnTo>
                    <a:pt x="81" y="167"/>
                  </a:lnTo>
                  <a:lnTo>
                    <a:pt x="80" y="168"/>
                  </a:lnTo>
                  <a:lnTo>
                    <a:pt x="81" y="173"/>
                  </a:lnTo>
                  <a:lnTo>
                    <a:pt x="83" y="179"/>
                  </a:lnTo>
                  <a:lnTo>
                    <a:pt x="85" y="180"/>
                  </a:lnTo>
                  <a:lnTo>
                    <a:pt x="86" y="181"/>
                  </a:lnTo>
                  <a:lnTo>
                    <a:pt x="89" y="182"/>
                  </a:lnTo>
                  <a:lnTo>
                    <a:pt x="90" y="184"/>
                  </a:lnTo>
                  <a:lnTo>
                    <a:pt x="90" y="187"/>
                  </a:lnTo>
                  <a:lnTo>
                    <a:pt x="88" y="191"/>
                  </a:lnTo>
                  <a:lnTo>
                    <a:pt x="85" y="194"/>
                  </a:lnTo>
                  <a:lnTo>
                    <a:pt x="84" y="197"/>
                  </a:lnTo>
                  <a:lnTo>
                    <a:pt x="83" y="201"/>
                  </a:lnTo>
                  <a:lnTo>
                    <a:pt x="83" y="205"/>
                  </a:lnTo>
                  <a:lnTo>
                    <a:pt x="80" y="208"/>
                  </a:lnTo>
                  <a:lnTo>
                    <a:pt x="80" y="210"/>
                  </a:lnTo>
                  <a:lnTo>
                    <a:pt x="81" y="214"/>
                  </a:lnTo>
                  <a:lnTo>
                    <a:pt x="85" y="225"/>
                  </a:lnTo>
                  <a:lnTo>
                    <a:pt x="90" y="239"/>
                  </a:lnTo>
                  <a:lnTo>
                    <a:pt x="92" y="245"/>
                  </a:lnTo>
                  <a:lnTo>
                    <a:pt x="93" y="252"/>
                  </a:lnTo>
                  <a:lnTo>
                    <a:pt x="94" y="262"/>
                  </a:lnTo>
                  <a:lnTo>
                    <a:pt x="98" y="269"/>
                  </a:lnTo>
                  <a:lnTo>
                    <a:pt x="102" y="274"/>
                  </a:lnTo>
                  <a:lnTo>
                    <a:pt x="104" y="277"/>
                  </a:lnTo>
                  <a:lnTo>
                    <a:pt x="113" y="278"/>
                  </a:lnTo>
                  <a:lnTo>
                    <a:pt x="118" y="281"/>
                  </a:lnTo>
                  <a:lnTo>
                    <a:pt x="121" y="282"/>
                  </a:lnTo>
                  <a:lnTo>
                    <a:pt x="123" y="283"/>
                  </a:lnTo>
                  <a:lnTo>
                    <a:pt x="126" y="282"/>
                  </a:lnTo>
                  <a:lnTo>
                    <a:pt x="131" y="278"/>
                  </a:lnTo>
                  <a:lnTo>
                    <a:pt x="134" y="272"/>
                  </a:lnTo>
                  <a:lnTo>
                    <a:pt x="141" y="263"/>
                  </a:lnTo>
                  <a:lnTo>
                    <a:pt x="143" y="255"/>
                  </a:lnTo>
                  <a:lnTo>
                    <a:pt x="147" y="244"/>
                  </a:lnTo>
                  <a:lnTo>
                    <a:pt x="153" y="226"/>
                  </a:lnTo>
                  <a:lnTo>
                    <a:pt x="153" y="225"/>
                  </a:lnTo>
                  <a:lnTo>
                    <a:pt x="156" y="225"/>
                  </a:lnTo>
                  <a:lnTo>
                    <a:pt x="161" y="225"/>
                  </a:lnTo>
                  <a:lnTo>
                    <a:pt x="166" y="224"/>
                  </a:lnTo>
                  <a:lnTo>
                    <a:pt x="170" y="224"/>
                  </a:lnTo>
                  <a:lnTo>
                    <a:pt x="177" y="219"/>
                  </a:lnTo>
                  <a:lnTo>
                    <a:pt x="183" y="214"/>
                  </a:lnTo>
                  <a:lnTo>
                    <a:pt x="196" y="208"/>
                  </a:lnTo>
                  <a:lnTo>
                    <a:pt x="210" y="200"/>
                  </a:lnTo>
                  <a:lnTo>
                    <a:pt x="215" y="195"/>
                  </a:lnTo>
                  <a:lnTo>
                    <a:pt x="219" y="189"/>
                  </a:lnTo>
                  <a:lnTo>
                    <a:pt x="224" y="181"/>
                  </a:lnTo>
                  <a:lnTo>
                    <a:pt x="228" y="177"/>
                  </a:lnTo>
                  <a:lnTo>
                    <a:pt x="229" y="175"/>
                  </a:lnTo>
                  <a:lnTo>
                    <a:pt x="228" y="175"/>
                  </a:lnTo>
                  <a:lnTo>
                    <a:pt x="224" y="173"/>
                  </a:lnTo>
                  <a:lnTo>
                    <a:pt x="220" y="171"/>
                  </a:lnTo>
                  <a:lnTo>
                    <a:pt x="218" y="168"/>
                  </a:lnTo>
                  <a:lnTo>
                    <a:pt x="218" y="166"/>
                  </a:lnTo>
                  <a:lnTo>
                    <a:pt x="218" y="165"/>
                  </a:lnTo>
                  <a:lnTo>
                    <a:pt x="219" y="162"/>
                  </a:lnTo>
                  <a:lnTo>
                    <a:pt x="223" y="162"/>
                  </a:lnTo>
                  <a:lnTo>
                    <a:pt x="229" y="163"/>
                  </a:lnTo>
                  <a:lnTo>
                    <a:pt x="241" y="167"/>
                  </a:lnTo>
                  <a:lnTo>
                    <a:pt x="243" y="167"/>
                  </a:lnTo>
                  <a:lnTo>
                    <a:pt x="245" y="167"/>
                  </a:lnTo>
                  <a:lnTo>
                    <a:pt x="250" y="165"/>
                  </a:lnTo>
                  <a:lnTo>
                    <a:pt x="253" y="162"/>
                  </a:lnTo>
                  <a:lnTo>
                    <a:pt x="253" y="161"/>
                  </a:lnTo>
                  <a:lnTo>
                    <a:pt x="253" y="160"/>
                  </a:lnTo>
                  <a:lnTo>
                    <a:pt x="250" y="157"/>
                  </a:lnTo>
                  <a:lnTo>
                    <a:pt x="253" y="158"/>
                  </a:lnTo>
                  <a:lnTo>
                    <a:pt x="253" y="157"/>
                  </a:lnTo>
                  <a:lnTo>
                    <a:pt x="254" y="157"/>
                  </a:lnTo>
                  <a:lnTo>
                    <a:pt x="254" y="153"/>
                  </a:lnTo>
                  <a:lnTo>
                    <a:pt x="255" y="150"/>
                  </a:lnTo>
                  <a:lnTo>
                    <a:pt x="254" y="147"/>
                  </a:lnTo>
                  <a:lnTo>
                    <a:pt x="254" y="146"/>
                  </a:lnTo>
                  <a:lnTo>
                    <a:pt x="255" y="143"/>
                  </a:lnTo>
                  <a:lnTo>
                    <a:pt x="260" y="137"/>
                  </a:lnTo>
                  <a:lnTo>
                    <a:pt x="265" y="129"/>
                  </a:lnTo>
                  <a:lnTo>
                    <a:pt x="267" y="124"/>
                  </a:lnTo>
                  <a:lnTo>
                    <a:pt x="267" y="121"/>
                  </a:lnTo>
                  <a:lnTo>
                    <a:pt x="265" y="116"/>
                  </a:lnTo>
                  <a:lnTo>
                    <a:pt x="265" y="112"/>
                  </a:lnTo>
                  <a:lnTo>
                    <a:pt x="268" y="104"/>
                  </a:lnTo>
                  <a:lnTo>
                    <a:pt x="272" y="98"/>
                  </a:lnTo>
                  <a:lnTo>
                    <a:pt x="274" y="97"/>
                  </a:lnTo>
                  <a:lnTo>
                    <a:pt x="275" y="97"/>
                  </a:lnTo>
                  <a:lnTo>
                    <a:pt x="277" y="95"/>
                  </a:lnTo>
                  <a:lnTo>
                    <a:pt x="278" y="94"/>
                  </a:lnTo>
                  <a:lnTo>
                    <a:pt x="278" y="89"/>
                  </a:lnTo>
                  <a:lnTo>
                    <a:pt x="277" y="84"/>
                  </a:lnTo>
                  <a:lnTo>
                    <a:pt x="275" y="83"/>
                  </a:lnTo>
                  <a:lnTo>
                    <a:pt x="273" y="82"/>
                  </a:lnTo>
                  <a:lnTo>
                    <a:pt x="270" y="80"/>
                  </a:lnTo>
                  <a:lnTo>
                    <a:pt x="272" y="79"/>
                  </a:lnTo>
                  <a:lnTo>
                    <a:pt x="275" y="78"/>
                  </a:lnTo>
                  <a:lnTo>
                    <a:pt x="277" y="74"/>
                  </a:lnTo>
                  <a:lnTo>
                    <a:pt x="278" y="69"/>
                  </a:lnTo>
                  <a:lnTo>
                    <a:pt x="279" y="64"/>
                  </a:lnTo>
                  <a:lnTo>
                    <a:pt x="278" y="61"/>
                  </a:lnTo>
                  <a:lnTo>
                    <a:pt x="278" y="60"/>
                  </a:lnTo>
                  <a:lnTo>
                    <a:pt x="279" y="59"/>
                  </a:lnTo>
                  <a:lnTo>
                    <a:pt x="283" y="58"/>
                  </a:lnTo>
                  <a:lnTo>
                    <a:pt x="286" y="55"/>
                  </a:lnTo>
                  <a:lnTo>
                    <a:pt x="288" y="54"/>
                  </a:lnTo>
                  <a:lnTo>
                    <a:pt x="292" y="51"/>
                  </a:lnTo>
                  <a:lnTo>
                    <a:pt x="296" y="49"/>
                  </a:lnTo>
                  <a:lnTo>
                    <a:pt x="306" y="45"/>
                  </a:lnTo>
                  <a:lnTo>
                    <a:pt x="308" y="42"/>
                  </a:lnTo>
                  <a:lnTo>
                    <a:pt x="309" y="39"/>
                  </a:lnTo>
                  <a:lnTo>
                    <a:pt x="309" y="35"/>
                  </a:lnTo>
                  <a:lnTo>
                    <a:pt x="308" y="34"/>
                  </a:lnTo>
                  <a:lnTo>
                    <a:pt x="307" y="34"/>
                  </a:lnTo>
                  <a:lnTo>
                    <a:pt x="298" y="32"/>
                  </a:lnTo>
                  <a:lnTo>
                    <a:pt x="293" y="31"/>
                  </a:lnTo>
                  <a:lnTo>
                    <a:pt x="291" y="30"/>
                  </a:lnTo>
                  <a:lnTo>
                    <a:pt x="287" y="29"/>
                  </a:lnTo>
                  <a:lnTo>
                    <a:pt x="279" y="27"/>
                  </a:lnTo>
                  <a:lnTo>
                    <a:pt x="272" y="27"/>
                  </a:lnTo>
                  <a:lnTo>
                    <a:pt x="267" y="29"/>
                  </a:lnTo>
                  <a:lnTo>
                    <a:pt x="265" y="29"/>
                  </a:lnTo>
                  <a:lnTo>
                    <a:pt x="264" y="27"/>
                  </a:lnTo>
                  <a:lnTo>
                    <a:pt x="265" y="24"/>
                  </a:lnTo>
                  <a:lnTo>
                    <a:pt x="268" y="19"/>
                  </a:lnTo>
                  <a:lnTo>
                    <a:pt x="269" y="16"/>
                  </a:lnTo>
                  <a:lnTo>
                    <a:pt x="272" y="15"/>
                  </a:lnTo>
                  <a:lnTo>
                    <a:pt x="274" y="15"/>
                  </a:lnTo>
                  <a:lnTo>
                    <a:pt x="274" y="13"/>
                  </a:lnTo>
                  <a:lnTo>
                    <a:pt x="274" y="10"/>
                  </a:lnTo>
                  <a:lnTo>
                    <a:pt x="270" y="6"/>
                  </a:lnTo>
                  <a:lnTo>
                    <a:pt x="268" y="5"/>
                  </a:lnTo>
                  <a:lnTo>
                    <a:pt x="265" y="5"/>
                  </a:lnTo>
                  <a:lnTo>
                    <a:pt x="250" y="3"/>
                  </a:lnTo>
                  <a:lnTo>
                    <a:pt x="243" y="2"/>
                  </a:lnTo>
                  <a:lnTo>
                    <a:pt x="238" y="2"/>
                  </a:lnTo>
                  <a:lnTo>
                    <a:pt x="234" y="2"/>
                  </a:lnTo>
                  <a:lnTo>
                    <a:pt x="229" y="1"/>
                  </a:lnTo>
                  <a:lnTo>
                    <a:pt x="223" y="0"/>
                  </a:lnTo>
                  <a:lnTo>
                    <a:pt x="207" y="2"/>
                  </a:lnTo>
                  <a:lnTo>
                    <a:pt x="197" y="5"/>
                  </a:lnTo>
                  <a:lnTo>
                    <a:pt x="189" y="5"/>
                  </a:lnTo>
                  <a:lnTo>
                    <a:pt x="167" y="6"/>
                  </a:lnTo>
                  <a:lnTo>
                    <a:pt x="156" y="6"/>
                  </a:lnTo>
                  <a:lnTo>
                    <a:pt x="148" y="7"/>
                  </a:lnTo>
                  <a:lnTo>
                    <a:pt x="144" y="10"/>
                  </a:lnTo>
                  <a:lnTo>
                    <a:pt x="142" y="13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39" y="24"/>
                  </a:lnTo>
                  <a:lnTo>
                    <a:pt x="137" y="25"/>
                  </a:lnTo>
                  <a:lnTo>
                    <a:pt x="128" y="26"/>
                  </a:lnTo>
                  <a:lnTo>
                    <a:pt x="109" y="26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7" name="Freeform 169"/>
            <p:cNvSpPr>
              <a:spLocks/>
            </p:cNvSpPr>
            <p:nvPr/>
          </p:nvSpPr>
          <p:spPr bwMode="auto">
            <a:xfrm>
              <a:off x="1109663" y="3725863"/>
              <a:ext cx="127000" cy="109538"/>
            </a:xfrm>
            <a:custGeom>
              <a:avLst/>
              <a:gdLst>
                <a:gd name="T0" fmla="*/ 46038 w 80"/>
                <a:gd name="T1" fmla="*/ 93663 h 69"/>
                <a:gd name="T2" fmla="*/ 55563 w 80"/>
                <a:gd name="T3" fmla="*/ 101600 h 69"/>
                <a:gd name="T4" fmla="*/ 66675 w 80"/>
                <a:gd name="T5" fmla="*/ 109538 h 69"/>
                <a:gd name="T6" fmla="*/ 68263 w 80"/>
                <a:gd name="T7" fmla="*/ 107950 h 69"/>
                <a:gd name="T8" fmla="*/ 77788 w 80"/>
                <a:gd name="T9" fmla="*/ 95250 h 69"/>
                <a:gd name="T10" fmla="*/ 85725 w 80"/>
                <a:gd name="T11" fmla="*/ 76200 h 69"/>
                <a:gd name="T12" fmla="*/ 90488 w 80"/>
                <a:gd name="T13" fmla="*/ 71438 h 69"/>
                <a:gd name="T14" fmla="*/ 117475 w 80"/>
                <a:gd name="T15" fmla="*/ 77788 h 69"/>
                <a:gd name="T16" fmla="*/ 120650 w 80"/>
                <a:gd name="T17" fmla="*/ 77788 h 69"/>
                <a:gd name="T18" fmla="*/ 127000 w 80"/>
                <a:gd name="T19" fmla="*/ 61913 h 69"/>
                <a:gd name="T20" fmla="*/ 123825 w 80"/>
                <a:gd name="T21" fmla="*/ 41275 h 69"/>
                <a:gd name="T22" fmla="*/ 120650 w 80"/>
                <a:gd name="T23" fmla="*/ 39688 h 69"/>
                <a:gd name="T24" fmla="*/ 104775 w 80"/>
                <a:gd name="T25" fmla="*/ 34925 h 69"/>
                <a:gd name="T26" fmla="*/ 93663 w 80"/>
                <a:gd name="T27" fmla="*/ 31750 h 69"/>
                <a:gd name="T28" fmla="*/ 85725 w 80"/>
                <a:gd name="T29" fmla="*/ 26988 h 69"/>
                <a:gd name="T30" fmla="*/ 76200 w 80"/>
                <a:gd name="T31" fmla="*/ 23813 h 69"/>
                <a:gd name="T32" fmla="*/ 69850 w 80"/>
                <a:gd name="T33" fmla="*/ 11113 h 69"/>
                <a:gd name="T34" fmla="*/ 61913 w 80"/>
                <a:gd name="T35" fmla="*/ 1588 h 69"/>
                <a:gd name="T36" fmla="*/ 60325 w 80"/>
                <a:gd name="T37" fmla="*/ 0 h 69"/>
                <a:gd name="T38" fmla="*/ 44450 w 80"/>
                <a:gd name="T39" fmla="*/ 1588 h 69"/>
                <a:gd name="T40" fmla="*/ 36513 w 80"/>
                <a:gd name="T41" fmla="*/ 9525 h 69"/>
                <a:gd name="T42" fmla="*/ 36513 w 80"/>
                <a:gd name="T43" fmla="*/ 11113 h 69"/>
                <a:gd name="T44" fmla="*/ 34925 w 80"/>
                <a:gd name="T45" fmla="*/ 11113 h 69"/>
                <a:gd name="T46" fmla="*/ 20638 w 80"/>
                <a:gd name="T47" fmla="*/ 7938 h 69"/>
                <a:gd name="T48" fmla="*/ 12700 w 80"/>
                <a:gd name="T49" fmla="*/ 9525 h 69"/>
                <a:gd name="T50" fmla="*/ 7938 w 80"/>
                <a:gd name="T51" fmla="*/ 14288 h 69"/>
                <a:gd name="T52" fmla="*/ 0 w 80"/>
                <a:gd name="T53" fmla="*/ 25400 h 69"/>
                <a:gd name="T54" fmla="*/ 0 w 80"/>
                <a:gd name="T55" fmla="*/ 34925 h 69"/>
                <a:gd name="T56" fmla="*/ 1588 w 80"/>
                <a:gd name="T57" fmla="*/ 38100 h 69"/>
                <a:gd name="T58" fmla="*/ 7938 w 80"/>
                <a:gd name="T59" fmla="*/ 47625 h 69"/>
                <a:gd name="T60" fmla="*/ 12700 w 80"/>
                <a:gd name="T61" fmla="*/ 60325 h 69"/>
                <a:gd name="T62" fmla="*/ 22225 w 80"/>
                <a:gd name="T63" fmla="*/ 60325 h 69"/>
                <a:gd name="T64" fmla="*/ 38100 w 80"/>
                <a:gd name="T65" fmla="*/ 55563 h 69"/>
                <a:gd name="T66" fmla="*/ 39688 w 80"/>
                <a:gd name="T67" fmla="*/ 55563 h 69"/>
                <a:gd name="T68" fmla="*/ 42863 w 80"/>
                <a:gd name="T69" fmla="*/ 61913 h 69"/>
                <a:gd name="T70" fmla="*/ 38100 w 80"/>
                <a:gd name="T71" fmla="*/ 77788 h 69"/>
                <a:gd name="T72" fmla="*/ 36513 w 80"/>
                <a:gd name="T73" fmla="*/ 80963 h 69"/>
                <a:gd name="T74" fmla="*/ 42863 w 80"/>
                <a:gd name="T75" fmla="*/ 92075 h 69"/>
                <a:gd name="T76" fmla="*/ 46038 w 80"/>
                <a:gd name="T77" fmla="*/ 93663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0" h="69">
                  <a:moveTo>
                    <a:pt x="29" y="59"/>
                  </a:moveTo>
                  <a:lnTo>
                    <a:pt x="29" y="59"/>
                  </a:lnTo>
                  <a:lnTo>
                    <a:pt x="32" y="61"/>
                  </a:lnTo>
                  <a:lnTo>
                    <a:pt x="35" y="64"/>
                  </a:lnTo>
                  <a:lnTo>
                    <a:pt x="39" y="68"/>
                  </a:lnTo>
                  <a:lnTo>
                    <a:pt x="42" y="69"/>
                  </a:lnTo>
                  <a:lnTo>
                    <a:pt x="43" y="68"/>
                  </a:lnTo>
                  <a:lnTo>
                    <a:pt x="46" y="66"/>
                  </a:lnTo>
                  <a:lnTo>
                    <a:pt x="49" y="60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7" y="45"/>
                  </a:lnTo>
                  <a:lnTo>
                    <a:pt x="62" y="45"/>
                  </a:lnTo>
                  <a:lnTo>
                    <a:pt x="74" y="49"/>
                  </a:lnTo>
                  <a:lnTo>
                    <a:pt x="76" y="49"/>
                  </a:lnTo>
                  <a:lnTo>
                    <a:pt x="78" y="46"/>
                  </a:lnTo>
                  <a:lnTo>
                    <a:pt x="80" y="39"/>
                  </a:lnTo>
                  <a:lnTo>
                    <a:pt x="80" y="30"/>
                  </a:lnTo>
                  <a:lnTo>
                    <a:pt x="78" y="26"/>
                  </a:lnTo>
                  <a:lnTo>
                    <a:pt x="76" y="25"/>
                  </a:lnTo>
                  <a:lnTo>
                    <a:pt x="71" y="22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8" y="15"/>
                  </a:lnTo>
                  <a:lnTo>
                    <a:pt x="47" y="12"/>
                  </a:lnTo>
                  <a:lnTo>
                    <a:pt x="44" y="7"/>
                  </a:lnTo>
                  <a:lnTo>
                    <a:pt x="42" y="2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8" y="1"/>
                  </a:lnTo>
                  <a:lnTo>
                    <a:pt x="24" y="5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18" y="6"/>
                  </a:lnTo>
                  <a:lnTo>
                    <a:pt x="13" y="5"/>
                  </a:lnTo>
                  <a:lnTo>
                    <a:pt x="10" y="6"/>
                  </a:lnTo>
                  <a:lnTo>
                    <a:pt x="8" y="6"/>
                  </a:lnTo>
                  <a:lnTo>
                    <a:pt x="5" y="9"/>
                  </a:lnTo>
                  <a:lnTo>
                    <a:pt x="3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5" y="30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14" y="38"/>
                  </a:lnTo>
                  <a:lnTo>
                    <a:pt x="20" y="36"/>
                  </a:lnTo>
                  <a:lnTo>
                    <a:pt x="24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9"/>
                  </a:lnTo>
                  <a:lnTo>
                    <a:pt x="25" y="45"/>
                  </a:lnTo>
                  <a:lnTo>
                    <a:pt x="24" y="49"/>
                  </a:lnTo>
                  <a:lnTo>
                    <a:pt x="23" y="51"/>
                  </a:lnTo>
                  <a:lnTo>
                    <a:pt x="24" y="55"/>
                  </a:lnTo>
                  <a:lnTo>
                    <a:pt x="27" y="58"/>
                  </a:lnTo>
                  <a:lnTo>
                    <a:pt x="29" y="59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8" name="Freeform 170"/>
            <p:cNvSpPr>
              <a:spLocks/>
            </p:cNvSpPr>
            <p:nvPr/>
          </p:nvSpPr>
          <p:spPr bwMode="auto">
            <a:xfrm>
              <a:off x="1192213" y="3711575"/>
              <a:ext cx="98425" cy="30163"/>
            </a:xfrm>
            <a:custGeom>
              <a:avLst/>
              <a:gdLst>
                <a:gd name="T0" fmla="*/ 98425 w 62"/>
                <a:gd name="T1" fmla="*/ 15875 h 19"/>
                <a:gd name="T2" fmla="*/ 98425 w 62"/>
                <a:gd name="T3" fmla="*/ 15875 h 19"/>
                <a:gd name="T4" fmla="*/ 98425 w 62"/>
                <a:gd name="T5" fmla="*/ 14288 h 19"/>
                <a:gd name="T6" fmla="*/ 93663 w 62"/>
                <a:gd name="T7" fmla="*/ 11113 h 19"/>
                <a:gd name="T8" fmla="*/ 76200 w 62"/>
                <a:gd name="T9" fmla="*/ 7938 h 19"/>
                <a:gd name="T10" fmla="*/ 52388 w 62"/>
                <a:gd name="T11" fmla="*/ 1588 h 19"/>
                <a:gd name="T12" fmla="*/ 33338 w 62"/>
                <a:gd name="T13" fmla="*/ 0 h 19"/>
                <a:gd name="T14" fmla="*/ 33338 w 62"/>
                <a:gd name="T15" fmla="*/ 0 h 19"/>
                <a:gd name="T16" fmla="*/ 9525 w 62"/>
                <a:gd name="T17" fmla="*/ 1588 h 19"/>
                <a:gd name="T18" fmla="*/ 1588 w 62"/>
                <a:gd name="T19" fmla="*/ 3175 h 19"/>
                <a:gd name="T20" fmla="*/ 0 w 62"/>
                <a:gd name="T21" fmla="*/ 6350 h 19"/>
                <a:gd name="T22" fmla="*/ 0 w 62"/>
                <a:gd name="T23" fmla="*/ 6350 h 19"/>
                <a:gd name="T24" fmla="*/ 6350 w 62"/>
                <a:gd name="T25" fmla="*/ 11113 h 19"/>
                <a:gd name="T26" fmla="*/ 23813 w 62"/>
                <a:gd name="T27" fmla="*/ 20638 h 19"/>
                <a:gd name="T28" fmla="*/ 44450 w 62"/>
                <a:gd name="T29" fmla="*/ 25400 h 19"/>
                <a:gd name="T30" fmla="*/ 60325 w 62"/>
                <a:gd name="T31" fmla="*/ 30163 h 19"/>
                <a:gd name="T32" fmla="*/ 60325 w 62"/>
                <a:gd name="T33" fmla="*/ 30163 h 19"/>
                <a:gd name="T34" fmla="*/ 65088 w 62"/>
                <a:gd name="T35" fmla="*/ 30163 h 19"/>
                <a:gd name="T36" fmla="*/ 71438 w 62"/>
                <a:gd name="T37" fmla="*/ 30163 h 19"/>
                <a:gd name="T38" fmla="*/ 84138 w 62"/>
                <a:gd name="T39" fmla="*/ 25400 h 19"/>
                <a:gd name="T40" fmla="*/ 93663 w 62"/>
                <a:gd name="T41" fmla="*/ 20638 h 19"/>
                <a:gd name="T42" fmla="*/ 98425 w 62"/>
                <a:gd name="T43" fmla="*/ 15875 h 19"/>
                <a:gd name="T44" fmla="*/ 98425 w 62"/>
                <a:gd name="T45" fmla="*/ 15875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2" h="19">
                  <a:moveTo>
                    <a:pt x="62" y="10"/>
                  </a:moveTo>
                  <a:lnTo>
                    <a:pt x="62" y="10"/>
                  </a:lnTo>
                  <a:lnTo>
                    <a:pt x="62" y="9"/>
                  </a:lnTo>
                  <a:lnTo>
                    <a:pt x="59" y="7"/>
                  </a:lnTo>
                  <a:lnTo>
                    <a:pt x="48" y="5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4" y="7"/>
                  </a:lnTo>
                  <a:lnTo>
                    <a:pt x="15" y="13"/>
                  </a:lnTo>
                  <a:lnTo>
                    <a:pt x="28" y="16"/>
                  </a:lnTo>
                  <a:lnTo>
                    <a:pt x="38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53" y="16"/>
                  </a:lnTo>
                  <a:lnTo>
                    <a:pt x="59" y="13"/>
                  </a:lnTo>
                  <a:lnTo>
                    <a:pt x="62" y="1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9" name="Freeform 171"/>
            <p:cNvSpPr>
              <a:spLocks/>
            </p:cNvSpPr>
            <p:nvPr/>
          </p:nvSpPr>
          <p:spPr bwMode="auto">
            <a:xfrm>
              <a:off x="944563" y="4175125"/>
              <a:ext cx="33338" cy="42863"/>
            </a:xfrm>
            <a:custGeom>
              <a:avLst/>
              <a:gdLst>
                <a:gd name="T0" fmla="*/ 3175 w 21"/>
                <a:gd name="T1" fmla="*/ 15875 h 27"/>
                <a:gd name="T2" fmla="*/ 3175 w 21"/>
                <a:gd name="T3" fmla="*/ 15875 h 27"/>
                <a:gd name="T4" fmla="*/ 3175 w 21"/>
                <a:gd name="T5" fmla="*/ 15875 h 27"/>
                <a:gd name="T6" fmla="*/ 1588 w 21"/>
                <a:gd name="T7" fmla="*/ 19050 h 27"/>
                <a:gd name="T8" fmla="*/ 0 w 21"/>
                <a:gd name="T9" fmla="*/ 23813 h 27"/>
                <a:gd name="T10" fmla="*/ 0 w 21"/>
                <a:gd name="T11" fmla="*/ 36513 h 27"/>
                <a:gd name="T12" fmla="*/ 0 w 21"/>
                <a:gd name="T13" fmla="*/ 36513 h 27"/>
                <a:gd name="T14" fmla="*/ 0 w 21"/>
                <a:gd name="T15" fmla="*/ 38100 h 27"/>
                <a:gd name="T16" fmla="*/ 1588 w 21"/>
                <a:gd name="T17" fmla="*/ 39688 h 27"/>
                <a:gd name="T18" fmla="*/ 7938 w 21"/>
                <a:gd name="T19" fmla="*/ 42863 h 27"/>
                <a:gd name="T20" fmla="*/ 20638 w 21"/>
                <a:gd name="T21" fmla="*/ 42863 h 27"/>
                <a:gd name="T22" fmla="*/ 20638 w 21"/>
                <a:gd name="T23" fmla="*/ 42863 h 27"/>
                <a:gd name="T24" fmla="*/ 25400 w 21"/>
                <a:gd name="T25" fmla="*/ 39688 h 27"/>
                <a:gd name="T26" fmla="*/ 28575 w 21"/>
                <a:gd name="T27" fmla="*/ 36513 h 27"/>
                <a:gd name="T28" fmla="*/ 31750 w 21"/>
                <a:gd name="T29" fmla="*/ 34925 h 27"/>
                <a:gd name="T30" fmla="*/ 33338 w 21"/>
                <a:gd name="T31" fmla="*/ 30163 h 27"/>
                <a:gd name="T32" fmla="*/ 33338 w 21"/>
                <a:gd name="T33" fmla="*/ 30163 h 27"/>
                <a:gd name="T34" fmla="*/ 26988 w 21"/>
                <a:gd name="T35" fmla="*/ 12700 h 27"/>
                <a:gd name="T36" fmla="*/ 23813 w 21"/>
                <a:gd name="T37" fmla="*/ 4763 h 27"/>
                <a:gd name="T38" fmla="*/ 19050 w 21"/>
                <a:gd name="T39" fmla="*/ 0 h 27"/>
                <a:gd name="T40" fmla="*/ 19050 w 21"/>
                <a:gd name="T41" fmla="*/ 0 h 27"/>
                <a:gd name="T42" fmla="*/ 15875 w 21"/>
                <a:gd name="T43" fmla="*/ 1588 h 27"/>
                <a:gd name="T44" fmla="*/ 11113 w 21"/>
                <a:gd name="T45" fmla="*/ 7938 h 27"/>
                <a:gd name="T46" fmla="*/ 7938 w 21"/>
                <a:gd name="T47" fmla="*/ 14288 h 27"/>
                <a:gd name="T48" fmla="*/ 4763 w 21"/>
                <a:gd name="T49" fmla="*/ 15875 h 27"/>
                <a:gd name="T50" fmla="*/ 3175 w 21"/>
                <a:gd name="T51" fmla="*/ 15875 h 27"/>
                <a:gd name="T52" fmla="*/ 3175 w 21"/>
                <a:gd name="T53" fmla="*/ 15875 h 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" h="27">
                  <a:moveTo>
                    <a:pt x="2" y="10"/>
                  </a:move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5" y="27"/>
                  </a:lnTo>
                  <a:lnTo>
                    <a:pt x="13" y="27"/>
                  </a:lnTo>
                  <a:lnTo>
                    <a:pt x="16" y="25"/>
                  </a:lnTo>
                  <a:lnTo>
                    <a:pt x="18" y="23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17" y="8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5"/>
                  </a:lnTo>
                  <a:lnTo>
                    <a:pt x="5" y="9"/>
                  </a:lnTo>
                  <a:lnTo>
                    <a:pt x="3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0" name="Freeform 172"/>
            <p:cNvSpPr>
              <a:spLocks/>
            </p:cNvSpPr>
            <p:nvPr/>
          </p:nvSpPr>
          <p:spPr bwMode="auto">
            <a:xfrm>
              <a:off x="917575" y="3983038"/>
              <a:ext cx="82550" cy="60325"/>
            </a:xfrm>
            <a:custGeom>
              <a:avLst/>
              <a:gdLst>
                <a:gd name="T0" fmla="*/ 80963 w 52"/>
                <a:gd name="T1" fmla="*/ 15875 h 38"/>
                <a:gd name="T2" fmla="*/ 80963 w 52"/>
                <a:gd name="T3" fmla="*/ 15875 h 38"/>
                <a:gd name="T4" fmla="*/ 77788 w 52"/>
                <a:gd name="T5" fmla="*/ 14288 h 38"/>
                <a:gd name="T6" fmla="*/ 74613 w 52"/>
                <a:gd name="T7" fmla="*/ 14288 h 38"/>
                <a:gd name="T8" fmla="*/ 65088 w 52"/>
                <a:gd name="T9" fmla="*/ 12700 h 38"/>
                <a:gd name="T10" fmla="*/ 44450 w 52"/>
                <a:gd name="T11" fmla="*/ 12700 h 38"/>
                <a:gd name="T12" fmla="*/ 44450 w 52"/>
                <a:gd name="T13" fmla="*/ 12700 h 38"/>
                <a:gd name="T14" fmla="*/ 28575 w 52"/>
                <a:gd name="T15" fmla="*/ 7938 h 38"/>
                <a:gd name="T16" fmla="*/ 20638 w 52"/>
                <a:gd name="T17" fmla="*/ 4763 h 38"/>
                <a:gd name="T18" fmla="*/ 14288 w 52"/>
                <a:gd name="T19" fmla="*/ 0 h 38"/>
                <a:gd name="T20" fmla="*/ 14288 w 52"/>
                <a:gd name="T21" fmla="*/ 0 h 38"/>
                <a:gd name="T22" fmla="*/ 14288 w 52"/>
                <a:gd name="T23" fmla="*/ 0 h 38"/>
                <a:gd name="T24" fmla="*/ 12700 w 52"/>
                <a:gd name="T25" fmla="*/ 0 h 38"/>
                <a:gd name="T26" fmla="*/ 11113 w 52"/>
                <a:gd name="T27" fmla="*/ 6350 h 38"/>
                <a:gd name="T28" fmla="*/ 6350 w 52"/>
                <a:gd name="T29" fmla="*/ 14288 h 38"/>
                <a:gd name="T30" fmla="*/ 1588 w 52"/>
                <a:gd name="T31" fmla="*/ 19050 h 38"/>
                <a:gd name="T32" fmla="*/ 1588 w 52"/>
                <a:gd name="T33" fmla="*/ 19050 h 38"/>
                <a:gd name="T34" fmla="*/ 0 w 52"/>
                <a:gd name="T35" fmla="*/ 20638 h 38"/>
                <a:gd name="T36" fmla="*/ 1588 w 52"/>
                <a:gd name="T37" fmla="*/ 22225 h 38"/>
                <a:gd name="T38" fmla="*/ 6350 w 52"/>
                <a:gd name="T39" fmla="*/ 23813 h 38"/>
                <a:gd name="T40" fmla="*/ 7938 w 52"/>
                <a:gd name="T41" fmla="*/ 23813 h 38"/>
                <a:gd name="T42" fmla="*/ 7938 w 52"/>
                <a:gd name="T43" fmla="*/ 23813 h 38"/>
                <a:gd name="T44" fmla="*/ 7938 w 52"/>
                <a:gd name="T45" fmla="*/ 23813 h 38"/>
                <a:gd name="T46" fmla="*/ 7938 w 52"/>
                <a:gd name="T47" fmla="*/ 28575 h 38"/>
                <a:gd name="T48" fmla="*/ 4763 w 52"/>
                <a:gd name="T49" fmla="*/ 38100 h 38"/>
                <a:gd name="T50" fmla="*/ 4763 w 52"/>
                <a:gd name="T51" fmla="*/ 38100 h 38"/>
                <a:gd name="T52" fmla="*/ 4763 w 52"/>
                <a:gd name="T53" fmla="*/ 39688 h 38"/>
                <a:gd name="T54" fmla="*/ 6350 w 52"/>
                <a:gd name="T55" fmla="*/ 39688 h 38"/>
                <a:gd name="T56" fmla="*/ 12700 w 52"/>
                <a:gd name="T57" fmla="*/ 44450 h 38"/>
                <a:gd name="T58" fmla="*/ 20638 w 52"/>
                <a:gd name="T59" fmla="*/ 47625 h 38"/>
                <a:gd name="T60" fmla="*/ 23813 w 52"/>
                <a:gd name="T61" fmla="*/ 52388 h 38"/>
                <a:gd name="T62" fmla="*/ 23813 w 52"/>
                <a:gd name="T63" fmla="*/ 52388 h 38"/>
                <a:gd name="T64" fmla="*/ 28575 w 52"/>
                <a:gd name="T65" fmla="*/ 57150 h 38"/>
                <a:gd name="T66" fmla="*/ 31750 w 52"/>
                <a:gd name="T67" fmla="*/ 60325 h 38"/>
                <a:gd name="T68" fmla="*/ 36513 w 52"/>
                <a:gd name="T69" fmla="*/ 60325 h 38"/>
                <a:gd name="T70" fmla="*/ 42863 w 52"/>
                <a:gd name="T71" fmla="*/ 60325 h 38"/>
                <a:gd name="T72" fmla="*/ 42863 w 52"/>
                <a:gd name="T73" fmla="*/ 60325 h 38"/>
                <a:gd name="T74" fmla="*/ 58738 w 52"/>
                <a:gd name="T75" fmla="*/ 57150 h 38"/>
                <a:gd name="T76" fmla="*/ 73025 w 52"/>
                <a:gd name="T77" fmla="*/ 50800 h 38"/>
                <a:gd name="T78" fmla="*/ 73025 w 52"/>
                <a:gd name="T79" fmla="*/ 50800 h 38"/>
                <a:gd name="T80" fmla="*/ 74613 w 52"/>
                <a:gd name="T81" fmla="*/ 50800 h 38"/>
                <a:gd name="T82" fmla="*/ 76200 w 52"/>
                <a:gd name="T83" fmla="*/ 46038 h 38"/>
                <a:gd name="T84" fmla="*/ 80963 w 52"/>
                <a:gd name="T85" fmla="*/ 36513 h 38"/>
                <a:gd name="T86" fmla="*/ 82550 w 52"/>
                <a:gd name="T87" fmla="*/ 23813 h 38"/>
                <a:gd name="T88" fmla="*/ 80963 w 52"/>
                <a:gd name="T89" fmla="*/ 15875 h 38"/>
                <a:gd name="T90" fmla="*/ 80963 w 52"/>
                <a:gd name="T91" fmla="*/ 15875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2" h="38">
                  <a:moveTo>
                    <a:pt x="51" y="10"/>
                  </a:moveTo>
                  <a:lnTo>
                    <a:pt x="51" y="10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1" y="8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13" y="3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3" y="30"/>
                  </a:lnTo>
                  <a:lnTo>
                    <a:pt x="15" y="33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27" y="38"/>
                  </a:lnTo>
                  <a:lnTo>
                    <a:pt x="37" y="36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8" y="29"/>
                  </a:lnTo>
                  <a:lnTo>
                    <a:pt x="51" y="23"/>
                  </a:lnTo>
                  <a:lnTo>
                    <a:pt x="52" y="15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1" name="Freeform 173"/>
            <p:cNvSpPr>
              <a:spLocks/>
            </p:cNvSpPr>
            <p:nvPr/>
          </p:nvSpPr>
          <p:spPr bwMode="auto">
            <a:xfrm>
              <a:off x="1471613" y="3803650"/>
              <a:ext cx="123825" cy="127000"/>
            </a:xfrm>
            <a:custGeom>
              <a:avLst/>
              <a:gdLst>
                <a:gd name="T0" fmla="*/ 19050 w 78"/>
                <a:gd name="T1" fmla="*/ 46038 h 80"/>
                <a:gd name="T2" fmla="*/ 19050 w 78"/>
                <a:gd name="T3" fmla="*/ 46038 h 80"/>
                <a:gd name="T4" fmla="*/ 12700 w 78"/>
                <a:gd name="T5" fmla="*/ 55563 h 80"/>
                <a:gd name="T6" fmla="*/ 7938 w 78"/>
                <a:gd name="T7" fmla="*/ 71438 h 80"/>
                <a:gd name="T8" fmla="*/ 0 w 78"/>
                <a:gd name="T9" fmla="*/ 98425 h 80"/>
                <a:gd name="T10" fmla="*/ 0 w 78"/>
                <a:gd name="T11" fmla="*/ 98425 h 80"/>
                <a:gd name="T12" fmla="*/ 0 w 78"/>
                <a:gd name="T13" fmla="*/ 100013 h 80"/>
                <a:gd name="T14" fmla="*/ 1588 w 78"/>
                <a:gd name="T15" fmla="*/ 103188 h 80"/>
                <a:gd name="T16" fmla="*/ 6350 w 78"/>
                <a:gd name="T17" fmla="*/ 111125 h 80"/>
                <a:gd name="T18" fmla="*/ 14288 w 78"/>
                <a:gd name="T19" fmla="*/ 117475 h 80"/>
                <a:gd name="T20" fmla="*/ 22225 w 78"/>
                <a:gd name="T21" fmla="*/ 123825 h 80"/>
                <a:gd name="T22" fmla="*/ 22225 w 78"/>
                <a:gd name="T23" fmla="*/ 123825 h 80"/>
                <a:gd name="T24" fmla="*/ 28575 w 78"/>
                <a:gd name="T25" fmla="*/ 125413 h 80"/>
                <a:gd name="T26" fmla="*/ 34925 w 78"/>
                <a:gd name="T27" fmla="*/ 127000 h 80"/>
                <a:gd name="T28" fmla="*/ 42863 w 78"/>
                <a:gd name="T29" fmla="*/ 125413 h 80"/>
                <a:gd name="T30" fmla="*/ 42863 w 78"/>
                <a:gd name="T31" fmla="*/ 125413 h 80"/>
                <a:gd name="T32" fmla="*/ 44450 w 78"/>
                <a:gd name="T33" fmla="*/ 119063 h 80"/>
                <a:gd name="T34" fmla="*/ 42863 w 78"/>
                <a:gd name="T35" fmla="*/ 107950 h 80"/>
                <a:gd name="T36" fmla="*/ 34925 w 78"/>
                <a:gd name="T37" fmla="*/ 85725 h 80"/>
                <a:gd name="T38" fmla="*/ 34925 w 78"/>
                <a:gd name="T39" fmla="*/ 85725 h 80"/>
                <a:gd name="T40" fmla="*/ 34925 w 78"/>
                <a:gd name="T41" fmla="*/ 82550 h 80"/>
                <a:gd name="T42" fmla="*/ 38100 w 78"/>
                <a:gd name="T43" fmla="*/ 76200 h 80"/>
                <a:gd name="T44" fmla="*/ 47625 w 78"/>
                <a:gd name="T45" fmla="*/ 65088 h 80"/>
                <a:gd name="T46" fmla="*/ 61913 w 78"/>
                <a:gd name="T47" fmla="*/ 55563 h 80"/>
                <a:gd name="T48" fmla="*/ 73025 w 78"/>
                <a:gd name="T49" fmla="*/ 47625 h 80"/>
                <a:gd name="T50" fmla="*/ 73025 w 78"/>
                <a:gd name="T51" fmla="*/ 47625 h 80"/>
                <a:gd name="T52" fmla="*/ 84138 w 78"/>
                <a:gd name="T53" fmla="*/ 39688 h 80"/>
                <a:gd name="T54" fmla="*/ 100013 w 78"/>
                <a:gd name="T55" fmla="*/ 31750 h 80"/>
                <a:gd name="T56" fmla="*/ 114300 w 78"/>
                <a:gd name="T57" fmla="*/ 23813 h 80"/>
                <a:gd name="T58" fmla="*/ 120650 w 78"/>
                <a:gd name="T59" fmla="*/ 19050 h 80"/>
                <a:gd name="T60" fmla="*/ 122238 w 78"/>
                <a:gd name="T61" fmla="*/ 17463 h 80"/>
                <a:gd name="T62" fmla="*/ 122238 w 78"/>
                <a:gd name="T63" fmla="*/ 17463 h 80"/>
                <a:gd name="T64" fmla="*/ 123825 w 78"/>
                <a:gd name="T65" fmla="*/ 9525 h 80"/>
                <a:gd name="T66" fmla="*/ 122238 w 78"/>
                <a:gd name="T67" fmla="*/ 6350 h 80"/>
                <a:gd name="T68" fmla="*/ 120650 w 78"/>
                <a:gd name="T69" fmla="*/ 1588 h 80"/>
                <a:gd name="T70" fmla="*/ 115888 w 78"/>
                <a:gd name="T71" fmla="*/ 0 h 80"/>
                <a:gd name="T72" fmla="*/ 115888 w 78"/>
                <a:gd name="T73" fmla="*/ 0 h 80"/>
                <a:gd name="T74" fmla="*/ 109538 w 78"/>
                <a:gd name="T75" fmla="*/ 1588 h 80"/>
                <a:gd name="T76" fmla="*/ 107950 w 78"/>
                <a:gd name="T77" fmla="*/ 6350 h 80"/>
                <a:gd name="T78" fmla="*/ 107950 w 78"/>
                <a:gd name="T79" fmla="*/ 6350 h 80"/>
                <a:gd name="T80" fmla="*/ 84138 w 78"/>
                <a:gd name="T81" fmla="*/ 14288 h 80"/>
                <a:gd name="T82" fmla="*/ 66675 w 78"/>
                <a:gd name="T83" fmla="*/ 19050 h 80"/>
                <a:gd name="T84" fmla="*/ 52388 w 78"/>
                <a:gd name="T85" fmla="*/ 23813 h 80"/>
                <a:gd name="T86" fmla="*/ 52388 w 78"/>
                <a:gd name="T87" fmla="*/ 23813 h 80"/>
                <a:gd name="T88" fmla="*/ 31750 w 78"/>
                <a:gd name="T89" fmla="*/ 36513 h 80"/>
                <a:gd name="T90" fmla="*/ 19050 w 78"/>
                <a:gd name="T91" fmla="*/ 46038 h 80"/>
                <a:gd name="T92" fmla="*/ 19050 w 78"/>
                <a:gd name="T93" fmla="*/ 46038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" h="80">
                  <a:moveTo>
                    <a:pt x="12" y="29"/>
                  </a:moveTo>
                  <a:lnTo>
                    <a:pt x="12" y="29"/>
                  </a:lnTo>
                  <a:lnTo>
                    <a:pt x="8" y="35"/>
                  </a:lnTo>
                  <a:lnTo>
                    <a:pt x="5" y="45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4" y="70"/>
                  </a:lnTo>
                  <a:lnTo>
                    <a:pt x="9" y="74"/>
                  </a:lnTo>
                  <a:lnTo>
                    <a:pt x="14" y="78"/>
                  </a:lnTo>
                  <a:lnTo>
                    <a:pt x="18" y="79"/>
                  </a:lnTo>
                  <a:lnTo>
                    <a:pt x="22" y="80"/>
                  </a:lnTo>
                  <a:lnTo>
                    <a:pt x="27" y="79"/>
                  </a:lnTo>
                  <a:lnTo>
                    <a:pt x="28" y="75"/>
                  </a:lnTo>
                  <a:lnTo>
                    <a:pt x="27" y="68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4" y="48"/>
                  </a:lnTo>
                  <a:lnTo>
                    <a:pt x="30" y="41"/>
                  </a:lnTo>
                  <a:lnTo>
                    <a:pt x="39" y="35"/>
                  </a:lnTo>
                  <a:lnTo>
                    <a:pt x="46" y="30"/>
                  </a:lnTo>
                  <a:lnTo>
                    <a:pt x="53" y="25"/>
                  </a:lnTo>
                  <a:lnTo>
                    <a:pt x="63" y="20"/>
                  </a:lnTo>
                  <a:lnTo>
                    <a:pt x="72" y="15"/>
                  </a:lnTo>
                  <a:lnTo>
                    <a:pt x="76" y="12"/>
                  </a:lnTo>
                  <a:lnTo>
                    <a:pt x="77" y="11"/>
                  </a:lnTo>
                  <a:lnTo>
                    <a:pt x="78" y="6"/>
                  </a:lnTo>
                  <a:lnTo>
                    <a:pt x="77" y="4"/>
                  </a:lnTo>
                  <a:lnTo>
                    <a:pt x="76" y="1"/>
                  </a:lnTo>
                  <a:lnTo>
                    <a:pt x="73" y="0"/>
                  </a:lnTo>
                  <a:lnTo>
                    <a:pt x="69" y="1"/>
                  </a:lnTo>
                  <a:lnTo>
                    <a:pt x="68" y="4"/>
                  </a:lnTo>
                  <a:lnTo>
                    <a:pt x="53" y="9"/>
                  </a:lnTo>
                  <a:lnTo>
                    <a:pt x="42" y="12"/>
                  </a:lnTo>
                  <a:lnTo>
                    <a:pt x="33" y="15"/>
                  </a:lnTo>
                  <a:lnTo>
                    <a:pt x="20" y="23"/>
                  </a:lnTo>
                  <a:lnTo>
                    <a:pt x="12" y="29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2" name="Freeform 174"/>
            <p:cNvSpPr>
              <a:spLocks/>
            </p:cNvSpPr>
            <p:nvPr/>
          </p:nvSpPr>
          <p:spPr bwMode="auto">
            <a:xfrm>
              <a:off x="1500188" y="3721100"/>
              <a:ext cx="34925" cy="26988"/>
            </a:xfrm>
            <a:custGeom>
              <a:avLst/>
              <a:gdLst>
                <a:gd name="T0" fmla="*/ 0 w 22"/>
                <a:gd name="T1" fmla="*/ 20638 h 17"/>
                <a:gd name="T2" fmla="*/ 0 w 22"/>
                <a:gd name="T3" fmla="*/ 20638 h 17"/>
                <a:gd name="T4" fmla="*/ 3175 w 22"/>
                <a:gd name="T5" fmla="*/ 23813 h 17"/>
                <a:gd name="T6" fmla="*/ 7938 w 22"/>
                <a:gd name="T7" fmla="*/ 26988 h 17"/>
                <a:gd name="T8" fmla="*/ 14288 w 22"/>
                <a:gd name="T9" fmla="*/ 23813 h 17"/>
                <a:gd name="T10" fmla="*/ 17463 w 22"/>
                <a:gd name="T11" fmla="*/ 22225 h 17"/>
                <a:gd name="T12" fmla="*/ 25400 w 22"/>
                <a:gd name="T13" fmla="*/ 19050 h 17"/>
                <a:gd name="T14" fmla="*/ 30163 w 22"/>
                <a:gd name="T15" fmla="*/ 15875 h 17"/>
                <a:gd name="T16" fmla="*/ 34925 w 22"/>
                <a:gd name="T17" fmla="*/ 15875 h 17"/>
                <a:gd name="T18" fmla="*/ 34925 w 22"/>
                <a:gd name="T19" fmla="*/ 15875 h 17"/>
                <a:gd name="T20" fmla="*/ 34925 w 22"/>
                <a:gd name="T21" fmla="*/ 14288 h 17"/>
                <a:gd name="T22" fmla="*/ 34925 w 22"/>
                <a:gd name="T23" fmla="*/ 14288 h 17"/>
                <a:gd name="T24" fmla="*/ 19050 w 22"/>
                <a:gd name="T25" fmla="*/ 0 h 17"/>
                <a:gd name="T26" fmla="*/ 19050 w 22"/>
                <a:gd name="T27" fmla="*/ 0 h 17"/>
                <a:gd name="T28" fmla="*/ 11113 w 22"/>
                <a:gd name="T29" fmla="*/ 1588 h 17"/>
                <a:gd name="T30" fmla="*/ 6350 w 22"/>
                <a:gd name="T31" fmla="*/ 6350 h 17"/>
                <a:gd name="T32" fmla="*/ 1588 w 22"/>
                <a:gd name="T33" fmla="*/ 12700 h 17"/>
                <a:gd name="T34" fmla="*/ 0 w 22"/>
                <a:gd name="T35" fmla="*/ 20638 h 17"/>
                <a:gd name="T36" fmla="*/ 0 w 22"/>
                <a:gd name="T37" fmla="*/ 20638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" h="17">
                  <a:moveTo>
                    <a:pt x="0" y="13"/>
                  </a:moveTo>
                  <a:lnTo>
                    <a:pt x="0" y="13"/>
                  </a:lnTo>
                  <a:lnTo>
                    <a:pt x="2" y="15"/>
                  </a:lnTo>
                  <a:lnTo>
                    <a:pt x="5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6" y="12"/>
                  </a:lnTo>
                  <a:lnTo>
                    <a:pt x="19" y="10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3" name="Freeform 175"/>
            <p:cNvSpPr>
              <a:spLocks/>
            </p:cNvSpPr>
            <p:nvPr/>
          </p:nvSpPr>
          <p:spPr bwMode="auto">
            <a:xfrm>
              <a:off x="360363" y="4022725"/>
              <a:ext cx="53975" cy="36513"/>
            </a:xfrm>
            <a:custGeom>
              <a:avLst/>
              <a:gdLst>
                <a:gd name="T0" fmla="*/ 1588 w 34"/>
                <a:gd name="T1" fmla="*/ 12700 h 23"/>
                <a:gd name="T2" fmla="*/ 1588 w 34"/>
                <a:gd name="T3" fmla="*/ 12700 h 23"/>
                <a:gd name="T4" fmla="*/ 0 w 34"/>
                <a:gd name="T5" fmla="*/ 19050 h 23"/>
                <a:gd name="T6" fmla="*/ 1588 w 34"/>
                <a:gd name="T7" fmla="*/ 25400 h 23"/>
                <a:gd name="T8" fmla="*/ 3175 w 34"/>
                <a:gd name="T9" fmla="*/ 33338 h 23"/>
                <a:gd name="T10" fmla="*/ 7938 w 34"/>
                <a:gd name="T11" fmla="*/ 34925 h 23"/>
                <a:gd name="T12" fmla="*/ 9525 w 34"/>
                <a:gd name="T13" fmla="*/ 36513 h 23"/>
                <a:gd name="T14" fmla="*/ 9525 w 34"/>
                <a:gd name="T15" fmla="*/ 36513 h 23"/>
                <a:gd name="T16" fmla="*/ 11113 w 34"/>
                <a:gd name="T17" fmla="*/ 34925 h 23"/>
                <a:gd name="T18" fmla="*/ 15875 w 34"/>
                <a:gd name="T19" fmla="*/ 33338 h 23"/>
                <a:gd name="T20" fmla="*/ 23813 w 34"/>
                <a:gd name="T21" fmla="*/ 22225 h 23"/>
                <a:gd name="T22" fmla="*/ 31750 w 34"/>
                <a:gd name="T23" fmla="*/ 14288 h 23"/>
                <a:gd name="T24" fmla="*/ 34925 w 34"/>
                <a:gd name="T25" fmla="*/ 12700 h 23"/>
                <a:gd name="T26" fmla="*/ 39688 w 34"/>
                <a:gd name="T27" fmla="*/ 12700 h 23"/>
                <a:gd name="T28" fmla="*/ 39688 w 34"/>
                <a:gd name="T29" fmla="*/ 12700 h 23"/>
                <a:gd name="T30" fmla="*/ 49213 w 34"/>
                <a:gd name="T31" fmla="*/ 19050 h 23"/>
                <a:gd name="T32" fmla="*/ 53975 w 34"/>
                <a:gd name="T33" fmla="*/ 19050 h 23"/>
                <a:gd name="T34" fmla="*/ 53975 w 34"/>
                <a:gd name="T35" fmla="*/ 19050 h 23"/>
                <a:gd name="T36" fmla="*/ 53975 w 34"/>
                <a:gd name="T37" fmla="*/ 19050 h 23"/>
                <a:gd name="T38" fmla="*/ 47625 w 34"/>
                <a:gd name="T39" fmla="*/ 14288 h 23"/>
                <a:gd name="T40" fmla="*/ 38100 w 34"/>
                <a:gd name="T41" fmla="*/ 7938 h 23"/>
                <a:gd name="T42" fmla="*/ 22225 w 34"/>
                <a:gd name="T43" fmla="*/ 0 h 23"/>
                <a:gd name="T44" fmla="*/ 22225 w 34"/>
                <a:gd name="T45" fmla="*/ 0 h 23"/>
                <a:gd name="T46" fmla="*/ 17463 w 34"/>
                <a:gd name="T47" fmla="*/ 0 h 23"/>
                <a:gd name="T48" fmla="*/ 11113 w 34"/>
                <a:gd name="T49" fmla="*/ 4763 h 23"/>
                <a:gd name="T50" fmla="*/ 1588 w 34"/>
                <a:gd name="T51" fmla="*/ 12700 h 23"/>
                <a:gd name="T52" fmla="*/ 1588 w 34"/>
                <a:gd name="T53" fmla="*/ 12700 h 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" h="23">
                  <a:moveTo>
                    <a:pt x="1" y="8"/>
                  </a:moveTo>
                  <a:lnTo>
                    <a:pt x="1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21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2" y="8"/>
                  </a:lnTo>
                  <a:lnTo>
                    <a:pt x="25" y="8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0" y="9"/>
                  </a:lnTo>
                  <a:lnTo>
                    <a:pt x="24" y="5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4" name="Freeform 176"/>
            <p:cNvSpPr>
              <a:spLocks/>
            </p:cNvSpPr>
            <p:nvPr/>
          </p:nvSpPr>
          <p:spPr bwMode="auto">
            <a:xfrm>
              <a:off x="461963" y="4668838"/>
              <a:ext cx="20638" cy="14288"/>
            </a:xfrm>
            <a:custGeom>
              <a:avLst/>
              <a:gdLst>
                <a:gd name="T0" fmla="*/ 0 w 13"/>
                <a:gd name="T1" fmla="*/ 12700 h 9"/>
                <a:gd name="T2" fmla="*/ 0 w 13"/>
                <a:gd name="T3" fmla="*/ 12700 h 9"/>
                <a:gd name="T4" fmla="*/ 1588 w 13"/>
                <a:gd name="T5" fmla="*/ 14288 h 9"/>
                <a:gd name="T6" fmla="*/ 7938 w 13"/>
                <a:gd name="T7" fmla="*/ 14288 h 9"/>
                <a:gd name="T8" fmla="*/ 15875 w 13"/>
                <a:gd name="T9" fmla="*/ 12700 h 9"/>
                <a:gd name="T10" fmla="*/ 20638 w 13"/>
                <a:gd name="T11" fmla="*/ 7938 h 9"/>
                <a:gd name="T12" fmla="*/ 20638 w 13"/>
                <a:gd name="T13" fmla="*/ 7938 h 9"/>
                <a:gd name="T14" fmla="*/ 20638 w 13"/>
                <a:gd name="T15" fmla="*/ 6350 h 9"/>
                <a:gd name="T16" fmla="*/ 20638 w 13"/>
                <a:gd name="T17" fmla="*/ 3175 h 9"/>
                <a:gd name="T18" fmla="*/ 20638 w 13"/>
                <a:gd name="T19" fmla="*/ 0 h 9"/>
                <a:gd name="T20" fmla="*/ 15875 w 13"/>
                <a:gd name="T21" fmla="*/ 0 h 9"/>
                <a:gd name="T22" fmla="*/ 15875 w 13"/>
                <a:gd name="T23" fmla="*/ 0 h 9"/>
                <a:gd name="T24" fmla="*/ 12700 w 13"/>
                <a:gd name="T25" fmla="*/ 0 h 9"/>
                <a:gd name="T26" fmla="*/ 6350 w 13"/>
                <a:gd name="T27" fmla="*/ 4763 h 9"/>
                <a:gd name="T28" fmla="*/ 1588 w 13"/>
                <a:gd name="T29" fmla="*/ 7938 h 9"/>
                <a:gd name="T30" fmla="*/ 0 w 13"/>
                <a:gd name="T31" fmla="*/ 12700 h 9"/>
                <a:gd name="T32" fmla="*/ 0 w 13"/>
                <a:gd name="T33" fmla="*/ 1270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9">
                  <a:moveTo>
                    <a:pt x="0" y="8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5" y="9"/>
                  </a:lnTo>
                  <a:lnTo>
                    <a:pt x="10" y="8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5" name="Freeform 177"/>
            <p:cNvSpPr>
              <a:spLocks/>
            </p:cNvSpPr>
            <p:nvPr/>
          </p:nvSpPr>
          <p:spPr bwMode="auto">
            <a:xfrm>
              <a:off x="301625" y="4614863"/>
              <a:ext cx="139700" cy="66675"/>
            </a:xfrm>
            <a:custGeom>
              <a:avLst/>
              <a:gdLst>
                <a:gd name="T0" fmla="*/ 84138 w 88"/>
                <a:gd name="T1" fmla="*/ 38100 h 42"/>
                <a:gd name="T2" fmla="*/ 84138 w 88"/>
                <a:gd name="T3" fmla="*/ 38100 h 42"/>
                <a:gd name="T4" fmla="*/ 88900 w 88"/>
                <a:gd name="T5" fmla="*/ 38100 h 42"/>
                <a:gd name="T6" fmla="*/ 88900 w 88"/>
                <a:gd name="T7" fmla="*/ 38100 h 42"/>
                <a:gd name="T8" fmla="*/ 90488 w 88"/>
                <a:gd name="T9" fmla="*/ 44450 h 42"/>
                <a:gd name="T10" fmla="*/ 90488 w 88"/>
                <a:gd name="T11" fmla="*/ 53975 h 42"/>
                <a:gd name="T12" fmla="*/ 90488 w 88"/>
                <a:gd name="T13" fmla="*/ 53975 h 42"/>
                <a:gd name="T14" fmla="*/ 93663 w 88"/>
                <a:gd name="T15" fmla="*/ 58738 h 42"/>
                <a:gd name="T16" fmla="*/ 101600 w 88"/>
                <a:gd name="T17" fmla="*/ 60325 h 42"/>
                <a:gd name="T18" fmla="*/ 111125 w 88"/>
                <a:gd name="T19" fmla="*/ 61913 h 42"/>
                <a:gd name="T20" fmla="*/ 115888 w 88"/>
                <a:gd name="T21" fmla="*/ 66675 h 42"/>
                <a:gd name="T22" fmla="*/ 115888 w 88"/>
                <a:gd name="T23" fmla="*/ 66675 h 42"/>
                <a:gd name="T24" fmla="*/ 120650 w 88"/>
                <a:gd name="T25" fmla="*/ 66675 h 42"/>
                <a:gd name="T26" fmla="*/ 127000 w 88"/>
                <a:gd name="T27" fmla="*/ 65088 h 42"/>
                <a:gd name="T28" fmla="*/ 131763 w 88"/>
                <a:gd name="T29" fmla="*/ 61913 h 42"/>
                <a:gd name="T30" fmla="*/ 138113 w 88"/>
                <a:gd name="T31" fmla="*/ 60325 h 42"/>
                <a:gd name="T32" fmla="*/ 138113 w 88"/>
                <a:gd name="T33" fmla="*/ 60325 h 42"/>
                <a:gd name="T34" fmla="*/ 139700 w 88"/>
                <a:gd name="T35" fmla="*/ 60325 h 42"/>
                <a:gd name="T36" fmla="*/ 139700 w 88"/>
                <a:gd name="T37" fmla="*/ 57150 h 42"/>
                <a:gd name="T38" fmla="*/ 138113 w 88"/>
                <a:gd name="T39" fmla="*/ 49213 h 42"/>
                <a:gd name="T40" fmla="*/ 131763 w 88"/>
                <a:gd name="T41" fmla="*/ 38100 h 42"/>
                <a:gd name="T42" fmla="*/ 127000 w 88"/>
                <a:gd name="T43" fmla="*/ 36513 h 42"/>
                <a:gd name="T44" fmla="*/ 122238 w 88"/>
                <a:gd name="T45" fmla="*/ 34925 h 42"/>
                <a:gd name="T46" fmla="*/ 122238 w 88"/>
                <a:gd name="T47" fmla="*/ 34925 h 42"/>
                <a:gd name="T48" fmla="*/ 112713 w 88"/>
                <a:gd name="T49" fmla="*/ 31750 h 42"/>
                <a:gd name="T50" fmla="*/ 106363 w 88"/>
                <a:gd name="T51" fmla="*/ 28575 h 42"/>
                <a:gd name="T52" fmla="*/ 96838 w 88"/>
                <a:gd name="T53" fmla="*/ 20638 h 42"/>
                <a:gd name="T54" fmla="*/ 96838 w 88"/>
                <a:gd name="T55" fmla="*/ 20638 h 42"/>
                <a:gd name="T56" fmla="*/ 74613 w 88"/>
                <a:gd name="T57" fmla="*/ 6350 h 42"/>
                <a:gd name="T58" fmla="*/ 74613 w 88"/>
                <a:gd name="T59" fmla="*/ 6350 h 42"/>
                <a:gd name="T60" fmla="*/ 66675 w 88"/>
                <a:gd name="T61" fmla="*/ 4763 h 42"/>
                <a:gd name="T62" fmla="*/ 52388 w 88"/>
                <a:gd name="T63" fmla="*/ 3175 h 42"/>
                <a:gd name="T64" fmla="*/ 23813 w 88"/>
                <a:gd name="T65" fmla="*/ 0 h 42"/>
                <a:gd name="T66" fmla="*/ 23813 w 88"/>
                <a:gd name="T67" fmla="*/ 0 h 42"/>
                <a:gd name="T68" fmla="*/ 15875 w 88"/>
                <a:gd name="T69" fmla="*/ 3175 h 42"/>
                <a:gd name="T70" fmla="*/ 7938 w 88"/>
                <a:gd name="T71" fmla="*/ 6350 h 42"/>
                <a:gd name="T72" fmla="*/ 1588 w 88"/>
                <a:gd name="T73" fmla="*/ 12700 h 42"/>
                <a:gd name="T74" fmla="*/ 0 w 88"/>
                <a:gd name="T75" fmla="*/ 15875 h 42"/>
                <a:gd name="T76" fmla="*/ 0 w 88"/>
                <a:gd name="T77" fmla="*/ 15875 h 42"/>
                <a:gd name="T78" fmla="*/ 0 w 88"/>
                <a:gd name="T79" fmla="*/ 19050 h 42"/>
                <a:gd name="T80" fmla="*/ 1588 w 88"/>
                <a:gd name="T81" fmla="*/ 19050 h 42"/>
                <a:gd name="T82" fmla="*/ 7938 w 88"/>
                <a:gd name="T83" fmla="*/ 20638 h 42"/>
                <a:gd name="T84" fmla="*/ 15875 w 88"/>
                <a:gd name="T85" fmla="*/ 20638 h 42"/>
                <a:gd name="T86" fmla="*/ 22225 w 88"/>
                <a:gd name="T87" fmla="*/ 20638 h 42"/>
                <a:gd name="T88" fmla="*/ 22225 w 88"/>
                <a:gd name="T89" fmla="*/ 20638 h 42"/>
                <a:gd name="T90" fmla="*/ 30163 w 88"/>
                <a:gd name="T91" fmla="*/ 19050 h 42"/>
                <a:gd name="T92" fmla="*/ 42863 w 88"/>
                <a:gd name="T93" fmla="*/ 20638 h 42"/>
                <a:gd name="T94" fmla="*/ 52388 w 88"/>
                <a:gd name="T95" fmla="*/ 23813 h 42"/>
                <a:gd name="T96" fmla="*/ 60325 w 88"/>
                <a:gd name="T97" fmla="*/ 28575 h 42"/>
                <a:gd name="T98" fmla="*/ 60325 w 88"/>
                <a:gd name="T99" fmla="*/ 28575 h 42"/>
                <a:gd name="T100" fmla="*/ 65088 w 88"/>
                <a:gd name="T101" fmla="*/ 34925 h 42"/>
                <a:gd name="T102" fmla="*/ 73025 w 88"/>
                <a:gd name="T103" fmla="*/ 36513 h 42"/>
                <a:gd name="T104" fmla="*/ 77788 w 88"/>
                <a:gd name="T105" fmla="*/ 38100 h 42"/>
                <a:gd name="T106" fmla="*/ 84138 w 88"/>
                <a:gd name="T107" fmla="*/ 38100 h 42"/>
                <a:gd name="T108" fmla="*/ 84138 w 88"/>
                <a:gd name="T109" fmla="*/ 38100 h 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8" h="42">
                  <a:moveTo>
                    <a:pt x="53" y="24"/>
                  </a:moveTo>
                  <a:lnTo>
                    <a:pt x="53" y="24"/>
                  </a:lnTo>
                  <a:lnTo>
                    <a:pt x="56" y="24"/>
                  </a:lnTo>
                  <a:lnTo>
                    <a:pt x="57" y="28"/>
                  </a:lnTo>
                  <a:lnTo>
                    <a:pt x="57" y="34"/>
                  </a:lnTo>
                  <a:lnTo>
                    <a:pt x="59" y="37"/>
                  </a:lnTo>
                  <a:lnTo>
                    <a:pt x="64" y="38"/>
                  </a:lnTo>
                  <a:lnTo>
                    <a:pt x="70" y="39"/>
                  </a:lnTo>
                  <a:lnTo>
                    <a:pt x="73" y="42"/>
                  </a:lnTo>
                  <a:lnTo>
                    <a:pt x="76" y="42"/>
                  </a:lnTo>
                  <a:lnTo>
                    <a:pt x="80" y="41"/>
                  </a:lnTo>
                  <a:lnTo>
                    <a:pt x="83" y="39"/>
                  </a:lnTo>
                  <a:lnTo>
                    <a:pt x="87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7" y="31"/>
                  </a:lnTo>
                  <a:lnTo>
                    <a:pt x="83" y="24"/>
                  </a:lnTo>
                  <a:lnTo>
                    <a:pt x="80" y="23"/>
                  </a:lnTo>
                  <a:lnTo>
                    <a:pt x="77" y="22"/>
                  </a:lnTo>
                  <a:lnTo>
                    <a:pt x="71" y="20"/>
                  </a:lnTo>
                  <a:lnTo>
                    <a:pt x="67" y="18"/>
                  </a:lnTo>
                  <a:lnTo>
                    <a:pt x="61" y="13"/>
                  </a:lnTo>
                  <a:lnTo>
                    <a:pt x="47" y="4"/>
                  </a:lnTo>
                  <a:lnTo>
                    <a:pt x="42" y="3"/>
                  </a:lnTo>
                  <a:lnTo>
                    <a:pt x="33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5" y="13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9" y="12"/>
                  </a:lnTo>
                  <a:lnTo>
                    <a:pt x="27" y="13"/>
                  </a:lnTo>
                  <a:lnTo>
                    <a:pt x="33" y="15"/>
                  </a:lnTo>
                  <a:lnTo>
                    <a:pt x="38" y="18"/>
                  </a:lnTo>
                  <a:lnTo>
                    <a:pt x="41" y="22"/>
                  </a:lnTo>
                  <a:lnTo>
                    <a:pt x="46" y="23"/>
                  </a:lnTo>
                  <a:lnTo>
                    <a:pt x="49" y="24"/>
                  </a:lnTo>
                  <a:lnTo>
                    <a:pt x="53" y="24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6" name="Freeform 178"/>
            <p:cNvSpPr>
              <a:spLocks/>
            </p:cNvSpPr>
            <p:nvPr/>
          </p:nvSpPr>
          <p:spPr bwMode="auto">
            <a:xfrm>
              <a:off x="349250" y="4675188"/>
              <a:ext cx="26988" cy="7938"/>
            </a:xfrm>
            <a:custGeom>
              <a:avLst/>
              <a:gdLst>
                <a:gd name="T0" fmla="*/ 0 w 17"/>
                <a:gd name="T1" fmla="*/ 6350 h 5"/>
                <a:gd name="T2" fmla="*/ 0 w 17"/>
                <a:gd name="T3" fmla="*/ 6350 h 5"/>
                <a:gd name="T4" fmla="*/ 4763 w 17"/>
                <a:gd name="T5" fmla="*/ 6350 h 5"/>
                <a:gd name="T6" fmla="*/ 11113 w 17"/>
                <a:gd name="T7" fmla="*/ 7938 h 5"/>
                <a:gd name="T8" fmla="*/ 22225 w 17"/>
                <a:gd name="T9" fmla="*/ 6350 h 5"/>
                <a:gd name="T10" fmla="*/ 22225 w 17"/>
                <a:gd name="T11" fmla="*/ 6350 h 5"/>
                <a:gd name="T12" fmla="*/ 25400 w 17"/>
                <a:gd name="T13" fmla="*/ 6350 h 5"/>
                <a:gd name="T14" fmla="*/ 26988 w 17"/>
                <a:gd name="T15" fmla="*/ 4763 h 5"/>
                <a:gd name="T16" fmla="*/ 22225 w 17"/>
                <a:gd name="T17" fmla="*/ 0 h 5"/>
                <a:gd name="T18" fmla="*/ 22225 w 17"/>
                <a:gd name="T19" fmla="*/ 0 h 5"/>
                <a:gd name="T20" fmla="*/ 17463 w 17"/>
                <a:gd name="T21" fmla="*/ 0 h 5"/>
                <a:gd name="T22" fmla="*/ 11113 w 17"/>
                <a:gd name="T23" fmla="*/ 0 h 5"/>
                <a:gd name="T24" fmla="*/ 4763 w 17"/>
                <a:gd name="T25" fmla="*/ 1588 h 5"/>
                <a:gd name="T26" fmla="*/ 0 w 17"/>
                <a:gd name="T27" fmla="*/ 6350 h 5"/>
                <a:gd name="T28" fmla="*/ 0 w 17"/>
                <a:gd name="T29" fmla="*/ 635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" h="5">
                  <a:moveTo>
                    <a:pt x="0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7" y="5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7" name="Freeform 179"/>
            <p:cNvSpPr>
              <a:spLocks/>
            </p:cNvSpPr>
            <p:nvPr/>
          </p:nvSpPr>
          <p:spPr bwMode="auto">
            <a:xfrm>
              <a:off x="355600" y="4592638"/>
              <a:ext cx="7938" cy="14288"/>
            </a:xfrm>
            <a:custGeom>
              <a:avLst/>
              <a:gdLst>
                <a:gd name="T0" fmla="*/ 7938 w 5"/>
                <a:gd name="T1" fmla="*/ 0 h 9"/>
                <a:gd name="T2" fmla="*/ 7938 w 5"/>
                <a:gd name="T3" fmla="*/ 0 h 9"/>
                <a:gd name="T4" fmla="*/ 4763 w 5"/>
                <a:gd name="T5" fmla="*/ 0 h 9"/>
                <a:gd name="T6" fmla="*/ 1588 w 5"/>
                <a:gd name="T7" fmla="*/ 3175 h 9"/>
                <a:gd name="T8" fmla="*/ 0 w 5"/>
                <a:gd name="T9" fmla="*/ 9525 h 9"/>
                <a:gd name="T10" fmla="*/ 0 w 5"/>
                <a:gd name="T11" fmla="*/ 9525 h 9"/>
                <a:gd name="T12" fmla="*/ 0 w 5"/>
                <a:gd name="T13" fmla="*/ 12700 h 9"/>
                <a:gd name="T14" fmla="*/ 4763 w 5"/>
                <a:gd name="T15" fmla="*/ 14288 h 9"/>
                <a:gd name="T16" fmla="*/ 4763 w 5"/>
                <a:gd name="T17" fmla="*/ 14288 h 9"/>
                <a:gd name="T18" fmla="*/ 6350 w 5"/>
                <a:gd name="T19" fmla="*/ 12700 h 9"/>
                <a:gd name="T20" fmla="*/ 7938 w 5"/>
                <a:gd name="T21" fmla="*/ 9525 h 9"/>
                <a:gd name="T22" fmla="*/ 7938 w 5"/>
                <a:gd name="T23" fmla="*/ 3175 h 9"/>
                <a:gd name="T24" fmla="*/ 7938 w 5"/>
                <a:gd name="T25" fmla="*/ 0 h 9"/>
                <a:gd name="T26" fmla="*/ 7938 w 5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9"/>
                  </a:lnTo>
                  <a:lnTo>
                    <a:pt x="4" y="8"/>
                  </a:lnTo>
                  <a:lnTo>
                    <a:pt x="5" y="6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8" name="Freeform 180"/>
            <p:cNvSpPr>
              <a:spLocks/>
            </p:cNvSpPr>
            <p:nvPr/>
          </p:nvSpPr>
          <p:spPr bwMode="auto">
            <a:xfrm>
              <a:off x="384175" y="4589463"/>
              <a:ext cx="15875" cy="14288"/>
            </a:xfrm>
            <a:custGeom>
              <a:avLst/>
              <a:gdLst>
                <a:gd name="T0" fmla="*/ 15875 w 10"/>
                <a:gd name="T1" fmla="*/ 6350 h 9"/>
                <a:gd name="T2" fmla="*/ 15875 w 10"/>
                <a:gd name="T3" fmla="*/ 6350 h 9"/>
                <a:gd name="T4" fmla="*/ 9525 w 10"/>
                <a:gd name="T5" fmla="*/ 1588 h 9"/>
                <a:gd name="T6" fmla="*/ 3175 w 10"/>
                <a:gd name="T7" fmla="*/ 0 h 9"/>
                <a:gd name="T8" fmla="*/ 3175 w 10"/>
                <a:gd name="T9" fmla="*/ 0 h 9"/>
                <a:gd name="T10" fmla="*/ 1588 w 10"/>
                <a:gd name="T11" fmla="*/ 1588 h 9"/>
                <a:gd name="T12" fmla="*/ 1588 w 10"/>
                <a:gd name="T13" fmla="*/ 3175 h 9"/>
                <a:gd name="T14" fmla="*/ 0 w 10"/>
                <a:gd name="T15" fmla="*/ 12700 h 9"/>
                <a:gd name="T16" fmla="*/ 0 w 10"/>
                <a:gd name="T17" fmla="*/ 12700 h 9"/>
                <a:gd name="T18" fmla="*/ 1588 w 10"/>
                <a:gd name="T19" fmla="*/ 14288 h 9"/>
                <a:gd name="T20" fmla="*/ 3175 w 10"/>
                <a:gd name="T21" fmla="*/ 14288 h 9"/>
                <a:gd name="T22" fmla="*/ 7938 w 10"/>
                <a:gd name="T23" fmla="*/ 14288 h 9"/>
                <a:gd name="T24" fmla="*/ 14288 w 10"/>
                <a:gd name="T25" fmla="*/ 9525 h 9"/>
                <a:gd name="T26" fmla="*/ 15875 w 10"/>
                <a:gd name="T27" fmla="*/ 6350 h 9"/>
                <a:gd name="T28" fmla="*/ 15875 w 10"/>
                <a:gd name="T29" fmla="*/ 635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lnTo>
                    <a:pt x="10" y="4"/>
                  </a:lnTo>
                  <a:lnTo>
                    <a:pt x="6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6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9" name="Freeform 181"/>
            <p:cNvSpPr>
              <a:spLocks/>
            </p:cNvSpPr>
            <p:nvPr/>
          </p:nvSpPr>
          <p:spPr bwMode="auto">
            <a:xfrm>
              <a:off x="403225" y="4610100"/>
              <a:ext cx="26988" cy="25400"/>
            </a:xfrm>
            <a:custGeom>
              <a:avLst/>
              <a:gdLst>
                <a:gd name="T0" fmla="*/ 20638 w 17"/>
                <a:gd name="T1" fmla="*/ 25400 h 16"/>
                <a:gd name="T2" fmla="*/ 20638 w 17"/>
                <a:gd name="T3" fmla="*/ 25400 h 16"/>
                <a:gd name="T4" fmla="*/ 25400 w 17"/>
                <a:gd name="T5" fmla="*/ 20638 h 16"/>
                <a:gd name="T6" fmla="*/ 26988 w 17"/>
                <a:gd name="T7" fmla="*/ 17463 h 16"/>
                <a:gd name="T8" fmla="*/ 26988 w 17"/>
                <a:gd name="T9" fmla="*/ 15875 h 16"/>
                <a:gd name="T10" fmla="*/ 25400 w 17"/>
                <a:gd name="T11" fmla="*/ 12700 h 16"/>
                <a:gd name="T12" fmla="*/ 25400 w 17"/>
                <a:gd name="T13" fmla="*/ 12700 h 16"/>
                <a:gd name="T14" fmla="*/ 20638 w 17"/>
                <a:gd name="T15" fmla="*/ 11113 h 16"/>
                <a:gd name="T16" fmla="*/ 17463 w 17"/>
                <a:gd name="T17" fmla="*/ 7938 h 16"/>
                <a:gd name="T18" fmla="*/ 12700 w 17"/>
                <a:gd name="T19" fmla="*/ 3175 h 16"/>
                <a:gd name="T20" fmla="*/ 9525 w 17"/>
                <a:gd name="T21" fmla="*/ 0 h 16"/>
                <a:gd name="T22" fmla="*/ 9525 w 17"/>
                <a:gd name="T23" fmla="*/ 0 h 16"/>
                <a:gd name="T24" fmla="*/ 6350 w 17"/>
                <a:gd name="T25" fmla="*/ 1588 h 16"/>
                <a:gd name="T26" fmla="*/ 3175 w 17"/>
                <a:gd name="T27" fmla="*/ 3175 h 16"/>
                <a:gd name="T28" fmla="*/ 0 w 17"/>
                <a:gd name="T29" fmla="*/ 11113 h 16"/>
                <a:gd name="T30" fmla="*/ 0 w 17"/>
                <a:gd name="T31" fmla="*/ 11113 h 16"/>
                <a:gd name="T32" fmla="*/ 3175 w 17"/>
                <a:gd name="T33" fmla="*/ 17463 h 16"/>
                <a:gd name="T34" fmla="*/ 4763 w 17"/>
                <a:gd name="T35" fmla="*/ 17463 h 16"/>
                <a:gd name="T36" fmla="*/ 6350 w 17"/>
                <a:gd name="T37" fmla="*/ 17463 h 16"/>
                <a:gd name="T38" fmla="*/ 6350 w 17"/>
                <a:gd name="T39" fmla="*/ 17463 h 16"/>
                <a:gd name="T40" fmla="*/ 9525 w 17"/>
                <a:gd name="T41" fmla="*/ 19050 h 16"/>
                <a:gd name="T42" fmla="*/ 12700 w 17"/>
                <a:gd name="T43" fmla="*/ 23813 h 16"/>
                <a:gd name="T44" fmla="*/ 17463 w 17"/>
                <a:gd name="T45" fmla="*/ 25400 h 16"/>
                <a:gd name="T46" fmla="*/ 20638 w 17"/>
                <a:gd name="T47" fmla="*/ 25400 h 16"/>
                <a:gd name="T48" fmla="*/ 20638 w 17"/>
                <a:gd name="T49" fmla="*/ 25400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" h="16">
                  <a:moveTo>
                    <a:pt x="13" y="16"/>
                  </a:moveTo>
                  <a:lnTo>
                    <a:pt x="13" y="16"/>
                  </a:lnTo>
                  <a:lnTo>
                    <a:pt x="16" y="13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6" y="8"/>
                  </a:lnTo>
                  <a:lnTo>
                    <a:pt x="13" y="7"/>
                  </a:lnTo>
                  <a:lnTo>
                    <a:pt x="11" y="5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8" y="15"/>
                  </a:lnTo>
                  <a:lnTo>
                    <a:pt x="11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0" name="Freeform 198"/>
            <p:cNvSpPr>
              <a:spLocks/>
            </p:cNvSpPr>
            <p:nvPr/>
          </p:nvSpPr>
          <p:spPr bwMode="auto">
            <a:xfrm>
              <a:off x="0" y="4879975"/>
              <a:ext cx="1038225" cy="1603375"/>
            </a:xfrm>
            <a:custGeom>
              <a:avLst/>
              <a:gdLst>
                <a:gd name="T0" fmla="*/ 946150 w 654"/>
                <a:gd name="T1" fmla="*/ 1055688 h 1010"/>
                <a:gd name="T2" fmla="*/ 914400 w 654"/>
                <a:gd name="T3" fmla="*/ 1071563 h 1010"/>
                <a:gd name="T4" fmla="*/ 898525 w 654"/>
                <a:gd name="T5" fmla="*/ 1101725 h 1010"/>
                <a:gd name="T6" fmla="*/ 895350 w 654"/>
                <a:gd name="T7" fmla="*/ 1108075 h 1010"/>
                <a:gd name="T8" fmla="*/ 890588 w 654"/>
                <a:gd name="T9" fmla="*/ 1136650 h 1010"/>
                <a:gd name="T10" fmla="*/ 860425 w 654"/>
                <a:gd name="T11" fmla="*/ 1209675 h 1010"/>
                <a:gd name="T12" fmla="*/ 793750 w 654"/>
                <a:gd name="T13" fmla="*/ 1300163 h 1010"/>
                <a:gd name="T14" fmla="*/ 741363 w 654"/>
                <a:gd name="T15" fmla="*/ 1344613 h 1010"/>
                <a:gd name="T16" fmla="*/ 674688 w 654"/>
                <a:gd name="T17" fmla="*/ 1385888 h 1010"/>
                <a:gd name="T18" fmla="*/ 590550 w 654"/>
                <a:gd name="T19" fmla="*/ 1419225 h 1010"/>
                <a:gd name="T20" fmla="*/ 485775 w 654"/>
                <a:gd name="T21" fmla="*/ 1443038 h 1010"/>
                <a:gd name="T22" fmla="*/ 406400 w 654"/>
                <a:gd name="T23" fmla="*/ 1454150 h 1010"/>
                <a:gd name="T24" fmla="*/ 309563 w 654"/>
                <a:gd name="T25" fmla="*/ 1447800 h 1010"/>
                <a:gd name="T26" fmla="*/ 263525 w 654"/>
                <a:gd name="T27" fmla="*/ 1428750 h 1010"/>
                <a:gd name="T28" fmla="*/ 223838 w 654"/>
                <a:gd name="T29" fmla="*/ 1403350 h 1010"/>
                <a:gd name="T30" fmla="*/ 192088 w 654"/>
                <a:gd name="T31" fmla="*/ 1365250 h 1010"/>
                <a:gd name="T32" fmla="*/ 176213 w 654"/>
                <a:gd name="T33" fmla="*/ 1335088 h 1010"/>
                <a:gd name="T34" fmla="*/ 155575 w 654"/>
                <a:gd name="T35" fmla="*/ 1279525 h 1010"/>
                <a:gd name="T36" fmla="*/ 141288 w 654"/>
                <a:gd name="T37" fmla="*/ 1165225 h 1010"/>
                <a:gd name="T38" fmla="*/ 158750 w 654"/>
                <a:gd name="T39" fmla="*/ 1011238 h 1010"/>
                <a:gd name="T40" fmla="*/ 203200 w 654"/>
                <a:gd name="T41" fmla="*/ 847725 h 1010"/>
                <a:gd name="T42" fmla="*/ 276225 w 654"/>
                <a:gd name="T43" fmla="*/ 688975 h 1010"/>
                <a:gd name="T44" fmla="*/ 371475 w 654"/>
                <a:gd name="T45" fmla="*/ 549275 h 1010"/>
                <a:gd name="T46" fmla="*/ 417513 w 654"/>
                <a:gd name="T47" fmla="*/ 501650 h 1010"/>
                <a:gd name="T48" fmla="*/ 538163 w 654"/>
                <a:gd name="T49" fmla="*/ 400050 h 1010"/>
                <a:gd name="T50" fmla="*/ 755650 w 654"/>
                <a:gd name="T51" fmla="*/ 250825 h 1010"/>
                <a:gd name="T52" fmla="*/ 890588 w 654"/>
                <a:gd name="T53" fmla="*/ 0 h 1010"/>
                <a:gd name="T54" fmla="*/ 736600 w 654"/>
                <a:gd name="T55" fmla="*/ 92075 h 1010"/>
                <a:gd name="T56" fmla="*/ 474663 w 654"/>
                <a:gd name="T57" fmla="*/ 265113 h 1010"/>
                <a:gd name="T58" fmla="*/ 357188 w 654"/>
                <a:gd name="T59" fmla="*/ 358775 h 1010"/>
                <a:gd name="T60" fmla="*/ 266700 w 654"/>
                <a:gd name="T61" fmla="*/ 449263 h 1010"/>
                <a:gd name="T62" fmla="*/ 190500 w 654"/>
                <a:gd name="T63" fmla="*/ 550863 h 1010"/>
                <a:gd name="T64" fmla="*/ 98425 w 654"/>
                <a:gd name="T65" fmla="*/ 727075 h 1010"/>
                <a:gd name="T66" fmla="*/ 31750 w 654"/>
                <a:gd name="T67" fmla="*/ 919163 h 1010"/>
                <a:gd name="T68" fmla="*/ 6350 w 654"/>
                <a:gd name="T69" fmla="*/ 1057275 h 1010"/>
                <a:gd name="T70" fmla="*/ 0 w 654"/>
                <a:gd name="T71" fmla="*/ 1185863 h 1010"/>
                <a:gd name="T72" fmla="*/ 9525 w 654"/>
                <a:gd name="T73" fmla="*/ 1273175 h 1010"/>
                <a:gd name="T74" fmla="*/ 28575 w 654"/>
                <a:gd name="T75" fmla="*/ 1354138 h 1010"/>
                <a:gd name="T76" fmla="*/ 47625 w 654"/>
                <a:gd name="T77" fmla="*/ 1401763 h 1010"/>
                <a:gd name="T78" fmla="*/ 90488 w 654"/>
                <a:gd name="T79" fmla="*/ 1471613 h 1010"/>
                <a:gd name="T80" fmla="*/ 144463 w 654"/>
                <a:gd name="T81" fmla="*/ 1527175 h 1010"/>
                <a:gd name="T82" fmla="*/ 209550 w 654"/>
                <a:gd name="T83" fmla="*/ 1566863 h 1010"/>
                <a:gd name="T84" fmla="*/ 284163 w 654"/>
                <a:gd name="T85" fmla="*/ 1593850 h 1010"/>
                <a:gd name="T86" fmla="*/ 369888 w 654"/>
                <a:gd name="T87" fmla="*/ 1603375 h 1010"/>
                <a:gd name="T88" fmla="*/ 415925 w 654"/>
                <a:gd name="T89" fmla="*/ 1601788 h 1010"/>
                <a:gd name="T90" fmla="*/ 539750 w 654"/>
                <a:gd name="T91" fmla="*/ 1585913 h 1010"/>
                <a:gd name="T92" fmla="*/ 641350 w 654"/>
                <a:gd name="T93" fmla="*/ 1557338 h 1010"/>
                <a:gd name="T94" fmla="*/ 744538 w 654"/>
                <a:gd name="T95" fmla="*/ 1516063 h 1010"/>
                <a:gd name="T96" fmla="*/ 839788 w 654"/>
                <a:gd name="T97" fmla="*/ 1454150 h 1010"/>
                <a:gd name="T98" fmla="*/ 925513 w 654"/>
                <a:gd name="T99" fmla="*/ 1370013 h 1010"/>
                <a:gd name="T100" fmla="*/ 979488 w 654"/>
                <a:gd name="T101" fmla="*/ 1290638 h 1010"/>
                <a:gd name="T102" fmla="*/ 1025525 w 654"/>
                <a:gd name="T103" fmla="*/ 1181100 h 1010"/>
                <a:gd name="T104" fmla="*/ 1038225 w 654"/>
                <a:gd name="T105" fmla="*/ 1103313 h 1010"/>
                <a:gd name="T106" fmla="*/ 1030288 w 654"/>
                <a:gd name="T107" fmla="*/ 1087438 h 1010"/>
                <a:gd name="T108" fmla="*/ 995363 w 654"/>
                <a:gd name="T109" fmla="*/ 1062038 h 1010"/>
                <a:gd name="T110" fmla="*/ 954088 w 654"/>
                <a:gd name="T111" fmla="*/ 1054100 h 10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54" h="1010">
                  <a:moveTo>
                    <a:pt x="601" y="664"/>
                  </a:moveTo>
                  <a:lnTo>
                    <a:pt x="601" y="664"/>
                  </a:lnTo>
                  <a:lnTo>
                    <a:pt x="596" y="665"/>
                  </a:lnTo>
                  <a:lnTo>
                    <a:pt x="591" y="665"/>
                  </a:lnTo>
                  <a:lnTo>
                    <a:pt x="582" y="670"/>
                  </a:lnTo>
                  <a:lnTo>
                    <a:pt x="576" y="675"/>
                  </a:lnTo>
                  <a:lnTo>
                    <a:pt x="571" y="681"/>
                  </a:lnTo>
                  <a:lnTo>
                    <a:pt x="568" y="687"/>
                  </a:lnTo>
                  <a:lnTo>
                    <a:pt x="566" y="694"/>
                  </a:lnTo>
                  <a:lnTo>
                    <a:pt x="564" y="699"/>
                  </a:lnTo>
                  <a:lnTo>
                    <a:pt x="564" y="698"/>
                  </a:lnTo>
                  <a:lnTo>
                    <a:pt x="562" y="706"/>
                  </a:lnTo>
                  <a:lnTo>
                    <a:pt x="561" y="716"/>
                  </a:lnTo>
                  <a:lnTo>
                    <a:pt x="556" y="729"/>
                  </a:lnTo>
                  <a:lnTo>
                    <a:pt x="551" y="745"/>
                  </a:lnTo>
                  <a:lnTo>
                    <a:pt x="542" y="762"/>
                  </a:lnTo>
                  <a:lnTo>
                    <a:pt x="532" y="781"/>
                  </a:lnTo>
                  <a:lnTo>
                    <a:pt x="518" y="800"/>
                  </a:lnTo>
                  <a:lnTo>
                    <a:pt x="500" y="819"/>
                  </a:lnTo>
                  <a:lnTo>
                    <a:pt x="490" y="829"/>
                  </a:lnTo>
                  <a:lnTo>
                    <a:pt x="479" y="839"/>
                  </a:lnTo>
                  <a:lnTo>
                    <a:pt x="467" y="847"/>
                  </a:lnTo>
                  <a:lnTo>
                    <a:pt x="454" y="856"/>
                  </a:lnTo>
                  <a:lnTo>
                    <a:pt x="440" y="865"/>
                  </a:lnTo>
                  <a:lnTo>
                    <a:pt x="425" y="873"/>
                  </a:lnTo>
                  <a:lnTo>
                    <a:pt x="408" y="880"/>
                  </a:lnTo>
                  <a:lnTo>
                    <a:pt x="391" y="888"/>
                  </a:lnTo>
                  <a:lnTo>
                    <a:pt x="372" y="894"/>
                  </a:lnTo>
                  <a:lnTo>
                    <a:pt x="351" y="900"/>
                  </a:lnTo>
                  <a:lnTo>
                    <a:pt x="330" y="905"/>
                  </a:lnTo>
                  <a:lnTo>
                    <a:pt x="306" y="909"/>
                  </a:lnTo>
                  <a:lnTo>
                    <a:pt x="282" y="913"/>
                  </a:lnTo>
                  <a:lnTo>
                    <a:pt x="256" y="916"/>
                  </a:lnTo>
                  <a:lnTo>
                    <a:pt x="229" y="916"/>
                  </a:lnTo>
                  <a:lnTo>
                    <a:pt x="207" y="913"/>
                  </a:lnTo>
                  <a:lnTo>
                    <a:pt x="195" y="912"/>
                  </a:lnTo>
                  <a:lnTo>
                    <a:pt x="185" y="908"/>
                  </a:lnTo>
                  <a:lnTo>
                    <a:pt x="175" y="905"/>
                  </a:lnTo>
                  <a:lnTo>
                    <a:pt x="166" y="900"/>
                  </a:lnTo>
                  <a:lnTo>
                    <a:pt x="157" y="895"/>
                  </a:lnTo>
                  <a:lnTo>
                    <a:pt x="149" y="890"/>
                  </a:lnTo>
                  <a:lnTo>
                    <a:pt x="141" y="884"/>
                  </a:lnTo>
                  <a:lnTo>
                    <a:pt x="134" y="876"/>
                  </a:lnTo>
                  <a:lnTo>
                    <a:pt x="127" y="869"/>
                  </a:lnTo>
                  <a:lnTo>
                    <a:pt x="121" y="860"/>
                  </a:lnTo>
                  <a:lnTo>
                    <a:pt x="116" y="851"/>
                  </a:lnTo>
                  <a:lnTo>
                    <a:pt x="111" y="841"/>
                  </a:lnTo>
                  <a:lnTo>
                    <a:pt x="106" y="830"/>
                  </a:lnTo>
                  <a:lnTo>
                    <a:pt x="102" y="819"/>
                  </a:lnTo>
                  <a:lnTo>
                    <a:pt x="98" y="806"/>
                  </a:lnTo>
                  <a:lnTo>
                    <a:pt x="96" y="792"/>
                  </a:lnTo>
                  <a:lnTo>
                    <a:pt x="92" y="764"/>
                  </a:lnTo>
                  <a:lnTo>
                    <a:pt x="89" y="734"/>
                  </a:lnTo>
                  <a:lnTo>
                    <a:pt x="91" y="703"/>
                  </a:lnTo>
                  <a:lnTo>
                    <a:pt x="94" y="670"/>
                  </a:lnTo>
                  <a:lnTo>
                    <a:pt x="100" y="637"/>
                  </a:lnTo>
                  <a:lnTo>
                    <a:pt x="107" y="603"/>
                  </a:lnTo>
                  <a:lnTo>
                    <a:pt x="116" y="568"/>
                  </a:lnTo>
                  <a:lnTo>
                    <a:pt x="128" y="534"/>
                  </a:lnTo>
                  <a:lnTo>
                    <a:pt x="141" y="500"/>
                  </a:lnTo>
                  <a:lnTo>
                    <a:pt x="156" y="466"/>
                  </a:lnTo>
                  <a:lnTo>
                    <a:pt x="174" y="434"/>
                  </a:lnTo>
                  <a:lnTo>
                    <a:pt x="193" y="403"/>
                  </a:lnTo>
                  <a:lnTo>
                    <a:pt x="213" y="374"/>
                  </a:lnTo>
                  <a:lnTo>
                    <a:pt x="234" y="346"/>
                  </a:lnTo>
                  <a:lnTo>
                    <a:pt x="248" y="331"/>
                  </a:lnTo>
                  <a:lnTo>
                    <a:pt x="263" y="316"/>
                  </a:lnTo>
                  <a:lnTo>
                    <a:pt x="280" y="299"/>
                  </a:lnTo>
                  <a:lnTo>
                    <a:pt x="299" y="284"/>
                  </a:lnTo>
                  <a:lnTo>
                    <a:pt x="339" y="252"/>
                  </a:lnTo>
                  <a:lnTo>
                    <a:pt x="383" y="220"/>
                  </a:lnTo>
                  <a:lnTo>
                    <a:pt x="430" y="189"/>
                  </a:lnTo>
                  <a:lnTo>
                    <a:pt x="476" y="158"/>
                  </a:lnTo>
                  <a:lnTo>
                    <a:pt x="522" y="131"/>
                  </a:lnTo>
                  <a:lnTo>
                    <a:pt x="564" y="105"/>
                  </a:lnTo>
                  <a:lnTo>
                    <a:pt x="561" y="0"/>
                  </a:lnTo>
                  <a:lnTo>
                    <a:pt x="515" y="26"/>
                  </a:lnTo>
                  <a:lnTo>
                    <a:pt x="464" y="58"/>
                  </a:lnTo>
                  <a:lnTo>
                    <a:pt x="409" y="92"/>
                  </a:lnTo>
                  <a:lnTo>
                    <a:pt x="353" y="128"/>
                  </a:lnTo>
                  <a:lnTo>
                    <a:pt x="299" y="167"/>
                  </a:lnTo>
                  <a:lnTo>
                    <a:pt x="273" y="186"/>
                  </a:lnTo>
                  <a:lnTo>
                    <a:pt x="248" y="206"/>
                  </a:lnTo>
                  <a:lnTo>
                    <a:pt x="225" y="226"/>
                  </a:lnTo>
                  <a:lnTo>
                    <a:pt x="204" y="245"/>
                  </a:lnTo>
                  <a:lnTo>
                    <a:pt x="184" y="264"/>
                  </a:lnTo>
                  <a:lnTo>
                    <a:pt x="168" y="283"/>
                  </a:lnTo>
                  <a:lnTo>
                    <a:pt x="144" y="313"/>
                  </a:lnTo>
                  <a:lnTo>
                    <a:pt x="120" y="347"/>
                  </a:lnTo>
                  <a:lnTo>
                    <a:pt x="98" y="383"/>
                  </a:lnTo>
                  <a:lnTo>
                    <a:pt x="79" y="419"/>
                  </a:lnTo>
                  <a:lnTo>
                    <a:pt x="62" y="458"/>
                  </a:lnTo>
                  <a:lnTo>
                    <a:pt x="45" y="497"/>
                  </a:lnTo>
                  <a:lnTo>
                    <a:pt x="31" y="539"/>
                  </a:lnTo>
                  <a:lnTo>
                    <a:pt x="20" y="579"/>
                  </a:lnTo>
                  <a:lnTo>
                    <a:pt x="10" y="623"/>
                  </a:lnTo>
                  <a:lnTo>
                    <a:pt x="4" y="666"/>
                  </a:lnTo>
                  <a:lnTo>
                    <a:pt x="0" y="708"/>
                  </a:lnTo>
                  <a:lnTo>
                    <a:pt x="0" y="728"/>
                  </a:lnTo>
                  <a:lnTo>
                    <a:pt x="0" y="747"/>
                  </a:lnTo>
                  <a:lnTo>
                    <a:pt x="1" y="766"/>
                  </a:lnTo>
                  <a:lnTo>
                    <a:pt x="3" y="784"/>
                  </a:lnTo>
                  <a:lnTo>
                    <a:pt x="6" y="802"/>
                  </a:lnTo>
                  <a:lnTo>
                    <a:pt x="9" y="820"/>
                  </a:lnTo>
                  <a:lnTo>
                    <a:pt x="13" y="836"/>
                  </a:lnTo>
                  <a:lnTo>
                    <a:pt x="18" y="853"/>
                  </a:lnTo>
                  <a:lnTo>
                    <a:pt x="24" y="869"/>
                  </a:lnTo>
                  <a:lnTo>
                    <a:pt x="30" y="883"/>
                  </a:lnTo>
                  <a:lnTo>
                    <a:pt x="38" y="899"/>
                  </a:lnTo>
                  <a:lnTo>
                    <a:pt x="47" y="913"/>
                  </a:lnTo>
                  <a:lnTo>
                    <a:pt x="57" y="927"/>
                  </a:lnTo>
                  <a:lnTo>
                    <a:pt x="67" y="939"/>
                  </a:lnTo>
                  <a:lnTo>
                    <a:pt x="78" y="951"/>
                  </a:lnTo>
                  <a:lnTo>
                    <a:pt x="91" y="962"/>
                  </a:lnTo>
                  <a:lnTo>
                    <a:pt x="103" y="971"/>
                  </a:lnTo>
                  <a:lnTo>
                    <a:pt x="117" y="980"/>
                  </a:lnTo>
                  <a:lnTo>
                    <a:pt x="132" y="987"/>
                  </a:lnTo>
                  <a:lnTo>
                    <a:pt x="147" y="994"/>
                  </a:lnTo>
                  <a:lnTo>
                    <a:pt x="163" y="999"/>
                  </a:lnTo>
                  <a:lnTo>
                    <a:pt x="179" y="1004"/>
                  </a:lnTo>
                  <a:lnTo>
                    <a:pt x="197" y="1006"/>
                  </a:lnTo>
                  <a:lnTo>
                    <a:pt x="214" y="1009"/>
                  </a:lnTo>
                  <a:lnTo>
                    <a:pt x="233" y="1010"/>
                  </a:lnTo>
                  <a:lnTo>
                    <a:pt x="252" y="1009"/>
                  </a:lnTo>
                  <a:lnTo>
                    <a:pt x="262" y="1009"/>
                  </a:lnTo>
                  <a:lnTo>
                    <a:pt x="300" y="1005"/>
                  </a:lnTo>
                  <a:lnTo>
                    <a:pt x="340" y="999"/>
                  </a:lnTo>
                  <a:lnTo>
                    <a:pt x="362" y="994"/>
                  </a:lnTo>
                  <a:lnTo>
                    <a:pt x="383" y="989"/>
                  </a:lnTo>
                  <a:lnTo>
                    <a:pt x="404" y="981"/>
                  </a:lnTo>
                  <a:lnTo>
                    <a:pt x="426" y="973"/>
                  </a:lnTo>
                  <a:lnTo>
                    <a:pt x="447" y="965"/>
                  </a:lnTo>
                  <a:lnTo>
                    <a:pt x="469" y="955"/>
                  </a:lnTo>
                  <a:lnTo>
                    <a:pt x="489" y="943"/>
                  </a:lnTo>
                  <a:lnTo>
                    <a:pt x="509" y="931"/>
                  </a:lnTo>
                  <a:lnTo>
                    <a:pt x="529" y="916"/>
                  </a:lnTo>
                  <a:lnTo>
                    <a:pt x="548" y="899"/>
                  </a:lnTo>
                  <a:lnTo>
                    <a:pt x="567" y="881"/>
                  </a:lnTo>
                  <a:lnTo>
                    <a:pt x="583" y="863"/>
                  </a:lnTo>
                  <a:lnTo>
                    <a:pt x="602" y="837"/>
                  </a:lnTo>
                  <a:lnTo>
                    <a:pt x="617" y="813"/>
                  </a:lnTo>
                  <a:lnTo>
                    <a:pt x="630" y="788"/>
                  </a:lnTo>
                  <a:lnTo>
                    <a:pt x="639" y="766"/>
                  </a:lnTo>
                  <a:lnTo>
                    <a:pt x="646" y="744"/>
                  </a:lnTo>
                  <a:lnTo>
                    <a:pt x="651" y="725"/>
                  </a:lnTo>
                  <a:lnTo>
                    <a:pt x="654" y="709"/>
                  </a:lnTo>
                  <a:lnTo>
                    <a:pt x="654" y="695"/>
                  </a:lnTo>
                  <a:lnTo>
                    <a:pt x="651" y="690"/>
                  </a:lnTo>
                  <a:lnTo>
                    <a:pt x="649" y="685"/>
                  </a:lnTo>
                  <a:lnTo>
                    <a:pt x="644" y="680"/>
                  </a:lnTo>
                  <a:lnTo>
                    <a:pt x="636" y="674"/>
                  </a:lnTo>
                  <a:lnTo>
                    <a:pt x="627" y="669"/>
                  </a:lnTo>
                  <a:lnTo>
                    <a:pt x="616" y="665"/>
                  </a:lnTo>
                  <a:lnTo>
                    <a:pt x="601" y="664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1" name="Freeform 199"/>
            <p:cNvSpPr>
              <a:spLocks/>
            </p:cNvSpPr>
            <p:nvPr/>
          </p:nvSpPr>
          <p:spPr bwMode="auto">
            <a:xfrm>
              <a:off x="0" y="4879975"/>
              <a:ext cx="1038225" cy="1603375"/>
            </a:xfrm>
            <a:custGeom>
              <a:avLst/>
              <a:gdLst>
                <a:gd name="T0" fmla="*/ 946150 w 654"/>
                <a:gd name="T1" fmla="*/ 1055688 h 1010"/>
                <a:gd name="T2" fmla="*/ 914400 w 654"/>
                <a:gd name="T3" fmla="*/ 1071563 h 1010"/>
                <a:gd name="T4" fmla="*/ 898525 w 654"/>
                <a:gd name="T5" fmla="*/ 1101725 h 1010"/>
                <a:gd name="T6" fmla="*/ 895350 w 654"/>
                <a:gd name="T7" fmla="*/ 1108075 h 1010"/>
                <a:gd name="T8" fmla="*/ 890588 w 654"/>
                <a:gd name="T9" fmla="*/ 1136650 h 1010"/>
                <a:gd name="T10" fmla="*/ 860425 w 654"/>
                <a:gd name="T11" fmla="*/ 1209675 h 1010"/>
                <a:gd name="T12" fmla="*/ 793750 w 654"/>
                <a:gd name="T13" fmla="*/ 1300163 h 1010"/>
                <a:gd name="T14" fmla="*/ 741363 w 654"/>
                <a:gd name="T15" fmla="*/ 1344613 h 1010"/>
                <a:gd name="T16" fmla="*/ 674688 w 654"/>
                <a:gd name="T17" fmla="*/ 1385888 h 1010"/>
                <a:gd name="T18" fmla="*/ 590550 w 654"/>
                <a:gd name="T19" fmla="*/ 1419225 h 1010"/>
                <a:gd name="T20" fmla="*/ 485775 w 654"/>
                <a:gd name="T21" fmla="*/ 1443038 h 1010"/>
                <a:gd name="T22" fmla="*/ 406400 w 654"/>
                <a:gd name="T23" fmla="*/ 1454150 h 1010"/>
                <a:gd name="T24" fmla="*/ 309563 w 654"/>
                <a:gd name="T25" fmla="*/ 1447800 h 1010"/>
                <a:gd name="T26" fmla="*/ 263525 w 654"/>
                <a:gd name="T27" fmla="*/ 1428750 h 1010"/>
                <a:gd name="T28" fmla="*/ 223838 w 654"/>
                <a:gd name="T29" fmla="*/ 1403350 h 1010"/>
                <a:gd name="T30" fmla="*/ 192088 w 654"/>
                <a:gd name="T31" fmla="*/ 1365250 h 1010"/>
                <a:gd name="T32" fmla="*/ 176213 w 654"/>
                <a:gd name="T33" fmla="*/ 1335088 h 1010"/>
                <a:gd name="T34" fmla="*/ 155575 w 654"/>
                <a:gd name="T35" fmla="*/ 1279525 h 1010"/>
                <a:gd name="T36" fmla="*/ 141288 w 654"/>
                <a:gd name="T37" fmla="*/ 1165225 h 1010"/>
                <a:gd name="T38" fmla="*/ 158750 w 654"/>
                <a:gd name="T39" fmla="*/ 1011238 h 1010"/>
                <a:gd name="T40" fmla="*/ 203200 w 654"/>
                <a:gd name="T41" fmla="*/ 847725 h 1010"/>
                <a:gd name="T42" fmla="*/ 276225 w 654"/>
                <a:gd name="T43" fmla="*/ 688975 h 1010"/>
                <a:gd name="T44" fmla="*/ 371475 w 654"/>
                <a:gd name="T45" fmla="*/ 549275 h 1010"/>
                <a:gd name="T46" fmla="*/ 417513 w 654"/>
                <a:gd name="T47" fmla="*/ 501650 h 1010"/>
                <a:gd name="T48" fmla="*/ 538163 w 654"/>
                <a:gd name="T49" fmla="*/ 400050 h 1010"/>
                <a:gd name="T50" fmla="*/ 755650 w 654"/>
                <a:gd name="T51" fmla="*/ 250825 h 1010"/>
                <a:gd name="T52" fmla="*/ 890588 w 654"/>
                <a:gd name="T53" fmla="*/ 0 h 1010"/>
                <a:gd name="T54" fmla="*/ 736600 w 654"/>
                <a:gd name="T55" fmla="*/ 92075 h 1010"/>
                <a:gd name="T56" fmla="*/ 474663 w 654"/>
                <a:gd name="T57" fmla="*/ 265113 h 1010"/>
                <a:gd name="T58" fmla="*/ 357188 w 654"/>
                <a:gd name="T59" fmla="*/ 358775 h 1010"/>
                <a:gd name="T60" fmla="*/ 266700 w 654"/>
                <a:gd name="T61" fmla="*/ 449263 h 1010"/>
                <a:gd name="T62" fmla="*/ 190500 w 654"/>
                <a:gd name="T63" fmla="*/ 550863 h 1010"/>
                <a:gd name="T64" fmla="*/ 98425 w 654"/>
                <a:gd name="T65" fmla="*/ 727075 h 1010"/>
                <a:gd name="T66" fmla="*/ 31750 w 654"/>
                <a:gd name="T67" fmla="*/ 919163 h 1010"/>
                <a:gd name="T68" fmla="*/ 6350 w 654"/>
                <a:gd name="T69" fmla="*/ 1057275 h 1010"/>
                <a:gd name="T70" fmla="*/ 0 w 654"/>
                <a:gd name="T71" fmla="*/ 1185863 h 1010"/>
                <a:gd name="T72" fmla="*/ 9525 w 654"/>
                <a:gd name="T73" fmla="*/ 1273175 h 1010"/>
                <a:gd name="T74" fmla="*/ 28575 w 654"/>
                <a:gd name="T75" fmla="*/ 1354138 h 1010"/>
                <a:gd name="T76" fmla="*/ 47625 w 654"/>
                <a:gd name="T77" fmla="*/ 1401763 h 1010"/>
                <a:gd name="T78" fmla="*/ 90488 w 654"/>
                <a:gd name="T79" fmla="*/ 1471613 h 1010"/>
                <a:gd name="T80" fmla="*/ 144463 w 654"/>
                <a:gd name="T81" fmla="*/ 1527175 h 1010"/>
                <a:gd name="T82" fmla="*/ 209550 w 654"/>
                <a:gd name="T83" fmla="*/ 1566863 h 1010"/>
                <a:gd name="T84" fmla="*/ 284163 w 654"/>
                <a:gd name="T85" fmla="*/ 1593850 h 1010"/>
                <a:gd name="T86" fmla="*/ 369888 w 654"/>
                <a:gd name="T87" fmla="*/ 1603375 h 1010"/>
                <a:gd name="T88" fmla="*/ 415925 w 654"/>
                <a:gd name="T89" fmla="*/ 1601788 h 1010"/>
                <a:gd name="T90" fmla="*/ 539750 w 654"/>
                <a:gd name="T91" fmla="*/ 1585913 h 1010"/>
                <a:gd name="T92" fmla="*/ 641350 w 654"/>
                <a:gd name="T93" fmla="*/ 1557338 h 1010"/>
                <a:gd name="T94" fmla="*/ 744538 w 654"/>
                <a:gd name="T95" fmla="*/ 1516063 h 1010"/>
                <a:gd name="T96" fmla="*/ 839788 w 654"/>
                <a:gd name="T97" fmla="*/ 1454150 h 1010"/>
                <a:gd name="T98" fmla="*/ 925513 w 654"/>
                <a:gd name="T99" fmla="*/ 1370013 h 1010"/>
                <a:gd name="T100" fmla="*/ 979488 w 654"/>
                <a:gd name="T101" fmla="*/ 1290638 h 1010"/>
                <a:gd name="T102" fmla="*/ 1025525 w 654"/>
                <a:gd name="T103" fmla="*/ 1181100 h 1010"/>
                <a:gd name="T104" fmla="*/ 1038225 w 654"/>
                <a:gd name="T105" fmla="*/ 1103313 h 1010"/>
                <a:gd name="T106" fmla="*/ 1030288 w 654"/>
                <a:gd name="T107" fmla="*/ 1087438 h 1010"/>
                <a:gd name="T108" fmla="*/ 995363 w 654"/>
                <a:gd name="T109" fmla="*/ 1062038 h 1010"/>
                <a:gd name="T110" fmla="*/ 954088 w 654"/>
                <a:gd name="T111" fmla="*/ 1054100 h 10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54" h="1010">
                  <a:moveTo>
                    <a:pt x="601" y="664"/>
                  </a:moveTo>
                  <a:lnTo>
                    <a:pt x="601" y="664"/>
                  </a:lnTo>
                  <a:lnTo>
                    <a:pt x="596" y="665"/>
                  </a:lnTo>
                  <a:lnTo>
                    <a:pt x="591" y="665"/>
                  </a:lnTo>
                  <a:lnTo>
                    <a:pt x="582" y="670"/>
                  </a:lnTo>
                  <a:lnTo>
                    <a:pt x="576" y="675"/>
                  </a:lnTo>
                  <a:lnTo>
                    <a:pt x="571" y="681"/>
                  </a:lnTo>
                  <a:lnTo>
                    <a:pt x="568" y="687"/>
                  </a:lnTo>
                  <a:lnTo>
                    <a:pt x="566" y="694"/>
                  </a:lnTo>
                  <a:lnTo>
                    <a:pt x="564" y="699"/>
                  </a:lnTo>
                  <a:lnTo>
                    <a:pt x="564" y="698"/>
                  </a:lnTo>
                  <a:lnTo>
                    <a:pt x="562" y="706"/>
                  </a:lnTo>
                  <a:lnTo>
                    <a:pt x="561" y="716"/>
                  </a:lnTo>
                  <a:lnTo>
                    <a:pt x="556" y="729"/>
                  </a:lnTo>
                  <a:lnTo>
                    <a:pt x="551" y="745"/>
                  </a:lnTo>
                  <a:lnTo>
                    <a:pt x="542" y="762"/>
                  </a:lnTo>
                  <a:lnTo>
                    <a:pt x="532" y="781"/>
                  </a:lnTo>
                  <a:lnTo>
                    <a:pt x="518" y="800"/>
                  </a:lnTo>
                  <a:lnTo>
                    <a:pt x="500" y="819"/>
                  </a:lnTo>
                  <a:lnTo>
                    <a:pt x="490" y="829"/>
                  </a:lnTo>
                  <a:lnTo>
                    <a:pt x="479" y="839"/>
                  </a:lnTo>
                  <a:lnTo>
                    <a:pt x="467" y="847"/>
                  </a:lnTo>
                  <a:lnTo>
                    <a:pt x="454" y="856"/>
                  </a:lnTo>
                  <a:lnTo>
                    <a:pt x="440" y="865"/>
                  </a:lnTo>
                  <a:lnTo>
                    <a:pt x="425" y="873"/>
                  </a:lnTo>
                  <a:lnTo>
                    <a:pt x="408" y="880"/>
                  </a:lnTo>
                  <a:lnTo>
                    <a:pt x="391" y="888"/>
                  </a:lnTo>
                  <a:lnTo>
                    <a:pt x="372" y="894"/>
                  </a:lnTo>
                  <a:lnTo>
                    <a:pt x="351" y="900"/>
                  </a:lnTo>
                  <a:lnTo>
                    <a:pt x="330" y="905"/>
                  </a:lnTo>
                  <a:lnTo>
                    <a:pt x="306" y="909"/>
                  </a:lnTo>
                  <a:lnTo>
                    <a:pt x="282" y="913"/>
                  </a:lnTo>
                  <a:lnTo>
                    <a:pt x="256" y="916"/>
                  </a:lnTo>
                  <a:lnTo>
                    <a:pt x="229" y="916"/>
                  </a:lnTo>
                  <a:lnTo>
                    <a:pt x="207" y="913"/>
                  </a:lnTo>
                  <a:lnTo>
                    <a:pt x="195" y="912"/>
                  </a:lnTo>
                  <a:lnTo>
                    <a:pt x="185" y="908"/>
                  </a:lnTo>
                  <a:lnTo>
                    <a:pt x="175" y="905"/>
                  </a:lnTo>
                  <a:lnTo>
                    <a:pt x="166" y="900"/>
                  </a:lnTo>
                  <a:lnTo>
                    <a:pt x="157" y="895"/>
                  </a:lnTo>
                  <a:lnTo>
                    <a:pt x="149" y="890"/>
                  </a:lnTo>
                  <a:lnTo>
                    <a:pt x="141" y="884"/>
                  </a:lnTo>
                  <a:lnTo>
                    <a:pt x="134" y="876"/>
                  </a:lnTo>
                  <a:lnTo>
                    <a:pt x="127" y="869"/>
                  </a:lnTo>
                  <a:lnTo>
                    <a:pt x="121" y="860"/>
                  </a:lnTo>
                  <a:lnTo>
                    <a:pt x="116" y="851"/>
                  </a:lnTo>
                  <a:lnTo>
                    <a:pt x="111" y="841"/>
                  </a:lnTo>
                  <a:lnTo>
                    <a:pt x="106" y="830"/>
                  </a:lnTo>
                  <a:lnTo>
                    <a:pt x="102" y="819"/>
                  </a:lnTo>
                  <a:lnTo>
                    <a:pt x="98" y="806"/>
                  </a:lnTo>
                  <a:lnTo>
                    <a:pt x="96" y="792"/>
                  </a:lnTo>
                  <a:lnTo>
                    <a:pt x="92" y="764"/>
                  </a:lnTo>
                  <a:lnTo>
                    <a:pt x="89" y="734"/>
                  </a:lnTo>
                  <a:lnTo>
                    <a:pt x="91" y="703"/>
                  </a:lnTo>
                  <a:lnTo>
                    <a:pt x="94" y="670"/>
                  </a:lnTo>
                  <a:lnTo>
                    <a:pt x="100" y="637"/>
                  </a:lnTo>
                  <a:lnTo>
                    <a:pt x="107" y="603"/>
                  </a:lnTo>
                  <a:lnTo>
                    <a:pt x="116" y="568"/>
                  </a:lnTo>
                  <a:lnTo>
                    <a:pt x="128" y="534"/>
                  </a:lnTo>
                  <a:lnTo>
                    <a:pt x="141" y="500"/>
                  </a:lnTo>
                  <a:lnTo>
                    <a:pt x="156" y="466"/>
                  </a:lnTo>
                  <a:lnTo>
                    <a:pt x="174" y="434"/>
                  </a:lnTo>
                  <a:lnTo>
                    <a:pt x="193" y="403"/>
                  </a:lnTo>
                  <a:lnTo>
                    <a:pt x="213" y="374"/>
                  </a:lnTo>
                  <a:lnTo>
                    <a:pt x="234" y="346"/>
                  </a:lnTo>
                  <a:lnTo>
                    <a:pt x="248" y="331"/>
                  </a:lnTo>
                  <a:lnTo>
                    <a:pt x="263" y="316"/>
                  </a:lnTo>
                  <a:lnTo>
                    <a:pt x="280" y="299"/>
                  </a:lnTo>
                  <a:lnTo>
                    <a:pt x="299" y="284"/>
                  </a:lnTo>
                  <a:lnTo>
                    <a:pt x="339" y="252"/>
                  </a:lnTo>
                  <a:lnTo>
                    <a:pt x="383" y="220"/>
                  </a:lnTo>
                  <a:lnTo>
                    <a:pt x="430" y="189"/>
                  </a:lnTo>
                  <a:lnTo>
                    <a:pt x="476" y="158"/>
                  </a:lnTo>
                  <a:lnTo>
                    <a:pt x="522" y="131"/>
                  </a:lnTo>
                  <a:lnTo>
                    <a:pt x="564" y="105"/>
                  </a:lnTo>
                  <a:lnTo>
                    <a:pt x="561" y="0"/>
                  </a:lnTo>
                  <a:lnTo>
                    <a:pt x="515" y="26"/>
                  </a:lnTo>
                  <a:lnTo>
                    <a:pt x="464" y="58"/>
                  </a:lnTo>
                  <a:lnTo>
                    <a:pt x="409" y="92"/>
                  </a:lnTo>
                  <a:lnTo>
                    <a:pt x="353" y="128"/>
                  </a:lnTo>
                  <a:lnTo>
                    <a:pt x="299" y="167"/>
                  </a:lnTo>
                  <a:lnTo>
                    <a:pt x="273" y="186"/>
                  </a:lnTo>
                  <a:lnTo>
                    <a:pt x="248" y="206"/>
                  </a:lnTo>
                  <a:lnTo>
                    <a:pt x="225" y="226"/>
                  </a:lnTo>
                  <a:lnTo>
                    <a:pt x="204" y="245"/>
                  </a:lnTo>
                  <a:lnTo>
                    <a:pt x="184" y="264"/>
                  </a:lnTo>
                  <a:lnTo>
                    <a:pt x="168" y="283"/>
                  </a:lnTo>
                  <a:lnTo>
                    <a:pt x="144" y="313"/>
                  </a:lnTo>
                  <a:lnTo>
                    <a:pt x="120" y="347"/>
                  </a:lnTo>
                  <a:lnTo>
                    <a:pt x="98" y="383"/>
                  </a:lnTo>
                  <a:lnTo>
                    <a:pt x="79" y="419"/>
                  </a:lnTo>
                  <a:lnTo>
                    <a:pt x="62" y="458"/>
                  </a:lnTo>
                  <a:lnTo>
                    <a:pt x="45" y="497"/>
                  </a:lnTo>
                  <a:lnTo>
                    <a:pt x="31" y="539"/>
                  </a:lnTo>
                  <a:lnTo>
                    <a:pt x="20" y="579"/>
                  </a:lnTo>
                  <a:lnTo>
                    <a:pt x="10" y="623"/>
                  </a:lnTo>
                  <a:lnTo>
                    <a:pt x="4" y="666"/>
                  </a:lnTo>
                  <a:lnTo>
                    <a:pt x="0" y="708"/>
                  </a:lnTo>
                  <a:lnTo>
                    <a:pt x="0" y="728"/>
                  </a:lnTo>
                  <a:lnTo>
                    <a:pt x="0" y="747"/>
                  </a:lnTo>
                  <a:lnTo>
                    <a:pt x="1" y="766"/>
                  </a:lnTo>
                  <a:lnTo>
                    <a:pt x="3" y="784"/>
                  </a:lnTo>
                  <a:lnTo>
                    <a:pt x="6" y="802"/>
                  </a:lnTo>
                  <a:lnTo>
                    <a:pt x="9" y="820"/>
                  </a:lnTo>
                  <a:lnTo>
                    <a:pt x="13" y="836"/>
                  </a:lnTo>
                  <a:lnTo>
                    <a:pt x="18" y="853"/>
                  </a:lnTo>
                  <a:lnTo>
                    <a:pt x="24" y="869"/>
                  </a:lnTo>
                  <a:lnTo>
                    <a:pt x="30" y="883"/>
                  </a:lnTo>
                  <a:lnTo>
                    <a:pt x="38" y="899"/>
                  </a:lnTo>
                  <a:lnTo>
                    <a:pt x="47" y="913"/>
                  </a:lnTo>
                  <a:lnTo>
                    <a:pt x="57" y="927"/>
                  </a:lnTo>
                  <a:lnTo>
                    <a:pt x="67" y="939"/>
                  </a:lnTo>
                  <a:lnTo>
                    <a:pt x="78" y="951"/>
                  </a:lnTo>
                  <a:lnTo>
                    <a:pt x="91" y="962"/>
                  </a:lnTo>
                  <a:lnTo>
                    <a:pt x="103" y="971"/>
                  </a:lnTo>
                  <a:lnTo>
                    <a:pt x="117" y="980"/>
                  </a:lnTo>
                  <a:lnTo>
                    <a:pt x="132" y="987"/>
                  </a:lnTo>
                  <a:lnTo>
                    <a:pt x="147" y="994"/>
                  </a:lnTo>
                  <a:lnTo>
                    <a:pt x="163" y="999"/>
                  </a:lnTo>
                  <a:lnTo>
                    <a:pt x="179" y="1004"/>
                  </a:lnTo>
                  <a:lnTo>
                    <a:pt x="197" y="1006"/>
                  </a:lnTo>
                  <a:lnTo>
                    <a:pt x="214" y="1009"/>
                  </a:lnTo>
                  <a:lnTo>
                    <a:pt x="233" y="1010"/>
                  </a:lnTo>
                  <a:lnTo>
                    <a:pt x="252" y="1009"/>
                  </a:lnTo>
                  <a:lnTo>
                    <a:pt x="262" y="1009"/>
                  </a:lnTo>
                  <a:lnTo>
                    <a:pt x="300" y="1005"/>
                  </a:lnTo>
                  <a:lnTo>
                    <a:pt x="340" y="999"/>
                  </a:lnTo>
                  <a:lnTo>
                    <a:pt x="362" y="994"/>
                  </a:lnTo>
                  <a:lnTo>
                    <a:pt x="383" y="989"/>
                  </a:lnTo>
                  <a:lnTo>
                    <a:pt x="404" y="981"/>
                  </a:lnTo>
                  <a:lnTo>
                    <a:pt x="426" y="973"/>
                  </a:lnTo>
                  <a:lnTo>
                    <a:pt x="447" y="965"/>
                  </a:lnTo>
                  <a:lnTo>
                    <a:pt x="469" y="955"/>
                  </a:lnTo>
                  <a:lnTo>
                    <a:pt x="489" y="943"/>
                  </a:lnTo>
                  <a:lnTo>
                    <a:pt x="509" y="931"/>
                  </a:lnTo>
                  <a:lnTo>
                    <a:pt x="529" y="916"/>
                  </a:lnTo>
                  <a:lnTo>
                    <a:pt x="548" y="899"/>
                  </a:lnTo>
                  <a:lnTo>
                    <a:pt x="567" y="881"/>
                  </a:lnTo>
                  <a:lnTo>
                    <a:pt x="583" y="863"/>
                  </a:lnTo>
                  <a:lnTo>
                    <a:pt x="602" y="837"/>
                  </a:lnTo>
                  <a:lnTo>
                    <a:pt x="617" y="813"/>
                  </a:lnTo>
                  <a:lnTo>
                    <a:pt x="630" y="788"/>
                  </a:lnTo>
                  <a:lnTo>
                    <a:pt x="639" y="766"/>
                  </a:lnTo>
                  <a:lnTo>
                    <a:pt x="646" y="744"/>
                  </a:lnTo>
                  <a:lnTo>
                    <a:pt x="651" y="725"/>
                  </a:lnTo>
                  <a:lnTo>
                    <a:pt x="654" y="709"/>
                  </a:lnTo>
                  <a:lnTo>
                    <a:pt x="654" y="695"/>
                  </a:lnTo>
                  <a:lnTo>
                    <a:pt x="651" y="690"/>
                  </a:lnTo>
                  <a:lnTo>
                    <a:pt x="649" y="685"/>
                  </a:lnTo>
                  <a:lnTo>
                    <a:pt x="644" y="680"/>
                  </a:lnTo>
                  <a:lnTo>
                    <a:pt x="636" y="674"/>
                  </a:lnTo>
                  <a:lnTo>
                    <a:pt x="627" y="669"/>
                  </a:lnTo>
                  <a:lnTo>
                    <a:pt x="616" y="665"/>
                  </a:lnTo>
                  <a:lnTo>
                    <a:pt x="601" y="664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2" name="Freeform 200"/>
            <p:cNvSpPr>
              <a:spLocks/>
            </p:cNvSpPr>
            <p:nvPr/>
          </p:nvSpPr>
          <p:spPr bwMode="auto">
            <a:xfrm>
              <a:off x="109538" y="4957763"/>
              <a:ext cx="747713" cy="1201738"/>
            </a:xfrm>
            <a:custGeom>
              <a:avLst/>
              <a:gdLst>
                <a:gd name="T0" fmla="*/ 239713 w 471"/>
                <a:gd name="T1" fmla="*/ 465138 h 757"/>
                <a:gd name="T2" fmla="*/ 239713 w 471"/>
                <a:gd name="T3" fmla="*/ 465138 h 757"/>
                <a:gd name="T4" fmla="*/ 261938 w 471"/>
                <a:gd name="T5" fmla="*/ 441325 h 757"/>
                <a:gd name="T6" fmla="*/ 284163 w 471"/>
                <a:gd name="T7" fmla="*/ 417513 h 757"/>
                <a:gd name="T8" fmla="*/ 312738 w 471"/>
                <a:gd name="T9" fmla="*/ 393700 h 757"/>
                <a:gd name="T10" fmla="*/ 339725 w 471"/>
                <a:gd name="T11" fmla="*/ 369888 h 757"/>
                <a:gd name="T12" fmla="*/ 401638 w 471"/>
                <a:gd name="T13" fmla="*/ 319088 h 757"/>
                <a:gd name="T14" fmla="*/ 469900 w 471"/>
                <a:gd name="T15" fmla="*/ 269875 h 757"/>
                <a:gd name="T16" fmla="*/ 539750 w 471"/>
                <a:gd name="T17" fmla="*/ 219075 h 757"/>
                <a:gd name="T18" fmla="*/ 612775 w 471"/>
                <a:gd name="T19" fmla="*/ 173038 h 757"/>
                <a:gd name="T20" fmla="*/ 682625 w 471"/>
                <a:gd name="T21" fmla="*/ 130175 h 757"/>
                <a:gd name="T22" fmla="*/ 747713 w 471"/>
                <a:gd name="T23" fmla="*/ 88900 h 757"/>
                <a:gd name="T24" fmla="*/ 746125 w 471"/>
                <a:gd name="T25" fmla="*/ 0 h 757"/>
                <a:gd name="T26" fmla="*/ 746125 w 471"/>
                <a:gd name="T27" fmla="*/ 0 h 757"/>
                <a:gd name="T28" fmla="*/ 681038 w 471"/>
                <a:gd name="T29" fmla="*/ 38100 h 757"/>
                <a:gd name="T30" fmla="*/ 612775 w 471"/>
                <a:gd name="T31" fmla="*/ 79375 h 757"/>
                <a:gd name="T32" fmla="*/ 542925 w 471"/>
                <a:gd name="T33" fmla="*/ 123825 h 757"/>
                <a:gd name="T34" fmla="*/ 473075 w 471"/>
                <a:gd name="T35" fmla="*/ 169863 h 757"/>
                <a:gd name="T36" fmla="*/ 406400 w 471"/>
                <a:gd name="T37" fmla="*/ 217488 h 757"/>
                <a:gd name="T38" fmla="*/ 344488 w 471"/>
                <a:gd name="T39" fmla="*/ 265113 h 757"/>
                <a:gd name="T40" fmla="*/ 315913 w 471"/>
                <a:gd name="T41" fmla="*/ 288925 h 757"/>
                <a:gd name="T42" fmla="*/ 290513 w 471"/>
                <a:gd name="T43" fmla="*/ 314325 h 757"/>
                <a:gd name="T44" fmla="*/ 266700 w 471"/>
                <a:gd name="T45" fmla="*/ 338138 h 757"/>
                <a:gd name="T46" fmla="*/ 244475 w 471"/>
                <a:gd name="T47" fmla="*/ 361950 h 757"/>
                <a:gd name="T48" fmla="*/ 244475 w 471"/>
                <a:gd name="T49" fmla="*/ 361950 h 757"/>
                <a:gd name="T50" fmla="*/ 211138 w 471"/>
                <a:gd name="T51" fmla="*/ 403225 h 757"/>
                <a:gd name="T52" fmla="*/ 176213 w 471"/>
                <a:gd name="T53" fmla="*/ 450850 h 757"/>
                <a:gd name="T54" fmla="*/ 144463 w 471"/>
                <a:gd name="T55" fmla="*/ 501650 h 757"/>
                <a:gd name="T56" fmla="*/ 115888 w 471"/>
                <a:gd name="T57" fmla="*/ 555625 h 757"/>
                <a:gd name="T58" fmla="*/ 90488 w 471"/>
                <a:gd name="T59" fmla="*/ 609600 h 757"/>
                <a:gd name="T60" fmla="*/ 66675 w 471"/>
                <a:gd name="T61" fmla="*/ 665163 h 757"/>
                <a:gd name="T62" fmla="*/ 46038 w 471"/>
                <a:gd name="T63" fmla="*/ 723900 h 757"/>
                <a:gd name="T64" fmla="*/ 28575 w 471"/>
                <a:gd name="T65" fmla="*/ 784225 h 757"/>
                <a:gd name="T66" fmla="*/ 28575 w 471"/>
                <a:gd name="T67" fmla="*/ 784225 h 757"/>
                <a:gd name="T68" fmla="*/ 15875 w 471"/>
                <a:gd name="T69" fmla="*/ 842963 h 757"/>
                <a:gd name="T70" fmla="*/ 6350 w 471"/>
                <a:gd name="T71" fmla="*/ 901700 h 757"/>
                <a:gd name="T72" fmla="*/ 0 w 471"/>
                <a:gd name="T73" fmla="*/ 957263 h 757"/>
                <a:gd name="T74" fmla="*/ 0 w 471"/>
                <a:gd name="T75" fmla="*/ 1012825 h 757"/>
                <a:gd name="T76" fmla="*/ 3175 w 471"/>
                <a:gd name="T77" fmla="*/ 1065213 h 757"/>
                <a:gd name="T78" fmla="*/ 11113 w 471"/>
                <a:gd name="T79" fmla="*/ 1112838 h 757"/>
                <a:gd name="T80" fmla="*/ 22225 w 471"/>
                <a:gd name="T81" fmla="*/ 1158875 h 757"/>
                <a:gd name="T82" fmla="*/ 28575 w 471"/>
                <a:gd name="T83" fmla="*/ 1181100 h 757"/>
                <a:gd name="T84" fmla="*/ 36513 w 471"/>
                <a:gd name="T85" fmla="*/ 1201738 h 757"/>
                <a:gd name="T86" fmla="*/ 36513 w 471"/>
                <a:gd name="T87" fmla="*/ 1201738 h 757"/>
                <a:gd name="T88" fmla="*/ 28575 w 471"/>
                <a:gd name="T89" fmla="*/ 1163638 h 757"/>
                <a:gd name="T90" fmla="*/ 22225 w 471"/>
                <a:gd name="T91" fmla="*/ 1123950 h 757"/>
                <a:gd name="T92" fmla="*/ 19050 w 471"/>
                <a:gd name="T93" fmla="*/ 1079500 h 757"/>
                <a:gd name="T94" fmla="*/ 20638 w 471"/>
                <a:gd name="T95" fmla="*/ 1033463 h 757"/>
                <a:gd name="T96" fmla="*/ 23813 w 471"/>
                <a:gd name="T97" fmla="*/ 987425 h 757"/>
                <a:gd name="T98" fmla="*/ 30163 w 471"/>
                <a:gd name="T99" fmla="*/ 938213 h 757"/>
                <a:gd name="T100" fmla="*/ 39688 w 471"/>
                <a:gd name="T101" fmla="*/ 889000 h 757"/>
                <a:gd name="T102" fmla="*/ 52388 w 471"/>
                <a:gd name="T103" fmla="*/ 838200 h 757"/>
                <a:gd name="T104" fmla="*/ 68263 w 471"/>
                <a:gd name="T105" fmla="*/ 787400 h 757"/>
                <a:gd name="T106" fmla="*/ 84138 w 471"/>
                <a:gd name="T107" fmla="*/ 738188 h 757"/>
                <a:gd name="T108" fmla="*/ 106363 w 471"/>
                <a:gd name="T109" fmla="*/ 687388 h 757"/>
                <a:gd name="T110" fmla="*/ 128588 w 471"/>
                <a:gd name="T111" fmla="*/ 639763 h 757"/>
                <a:gd name="T112" fmla="*/ 152400 w 471"/>
                <a:gd name="T113" fmla="*/ 593725 h 757"/>
                <a:gd name="T114" fmla="*/ 180975 w 471"/>
                <a:gd name="T115" fmla="*/ 547688 h 757"/>
                <a:gd name="T116" fmla="*/ 211138 w 471"/>
                <a:gd name="T117" fmla="*/ 504825 h 757"/>
                <a:gd name="T118" fmla="*/ 239713 w 471"/>
                <a:gd name="T119" fmla="*/ 465138 h 757"/>
                <a:gd name="T120" fmla="*/ 239713 w 471"/>
                <a:gd name="T121" fmla="*/ 465138 h 7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1" h="757">
                  <a:moveTo>
                    <a:pt x="151" y="293"/>
                  </a:moveTo>
                  <a:lnTo>
                    <a:pt x="151" y="293"/>
                  </a:lnTo>
                  <a:lnTo>
                    <a:pt x="165" y="278"/>
                  </a:lnTo>
                  <a:lnTo>
                    <a:pt x="179" y="263"/>
                  </a:lnTo>
                  <a:lnTo>
                    <a:pt x="197" y="248"/>
                  </a:lnTo>
                  <a:lnTo>
                    <a:pt x="214" y="233"/>
                  </a:lnTo>
                  <a:lnTo>
                    <a:pt x="253" y="201"/>
                  </a:lnTo>
                  <a:lnTo>
                    <a:pt x="296" y="170"/>
                  </a:lnTo>
                  <a:lnTo>
                    <a:pt x="340" y="138"/>
                  </a:lnTo>
                  <a:lnTo>
                    <a:pt x="386" y="109"/>
                  </a:lnTo>
                  <a:lnTo>
                    <a:pt x="430" y="82"/>
                  </a:lnTo>
                  <a:lnTo>
                    <a:pt x="471" y="56"/>
                  </a:lnTo>
                  <a:lnTo>
                    <a:pt x="470" y="0"/>
                  </a:lnTo>
                  <a:lnTo>
                    <a:pt x="429" y="24"/>
                  </a:lnTo>
                  <a:lnTo>
                    <a:pt x="386" y="50"/>
                  </a:lnTo>
                  <a:lnTo>
                    <a:pt x="342" y="78"/>
                  </a:lnTo>
                  <a:lnTo>
                    <a:pt x="298" y="107"/>
                  </a:lnTo>
                  <a:lnTo>
                    <a:pt x="256" y="137"/>
                  </a:lnTo>
                  <a:lnTo>
                    <a:pt x="217" y="167"/>
                  </a:lnTo>
                  <a:lnTo>
                    <a:pt x="199" y="182"/>
                  </a:lnTo>
                  <a:lnTo>
                    <a:pt x="183" y="198"/>
                  </a:lnTo>
                  <a:lnTo>
                    <a:pt x="168" y="213"/>
                  </a:lnTo>
                  <a:lnTo>
                    <a:pt x="154" y="228"/>
                  </a:lnTo>
                  <a:lnTo>
                    <a:pt x="133" y="254"/>
                  </a:lnTo>
                  <a:lnTo>
                    <a:pt x="111" y="284"/>
                  </a:lnTo>
                  <a:lnTo>
                    <a:pt x="91" y="316"/>
                  </a:lnTo>
                  <a:lnTo>
                    <a:pt x="73" y="350"/>
                  </a:lnTo>
                  <a:lnTo>
                    <a:pt x="57" y="384"/>
                  </a:lnTo>
                  <a:lnTo>
                    <a:pt x="42" y="419"/>
                  </a:lnTo>
                  <a:lnTo>
                    <a:pt x="29" y="456"/>
                  </a:lnTo>
                  <a:lnTo>
                    <a:pt x="18" y="494"/>
                  </a:lnTo>
                  <a:lnTo>
                    <a:pt x="10" y="531"/>
                  </a:lnTo>
                  <a:lnTo>
                    <a:pt x="4" y="568"/>
                  </a:lnTo>
                  <a:lnTo>
                    <a:pt x="0" y="603"/>
                  </a:lnTo>
                  <a:lnTo>
                    <a:pt x="0" y="638"/>
                  </a:lnTo>
                  <a:lnTo>
                    <a:pt x="2" y="671"/>
                  </a:lnTo>
                  <a:lnTo>
                    <a:pt x="7" y="701"/>
                  </a:lnTo>
                  <a:lnTo>
                    <a:pt x="14" y="730"/>
                  </a:lnTo>
                  <a:lnTo>
                    <a:pt x="18" y="744"/>
                  </a:lnTo>
                  <a:lnTo>
                    <a:pt x="23" y="757"/>
                  </a:lnTo>
                  <a:lnTo>
                    <a:pt x="18" y="733"/>
                  </a:lnTo>
                  <a:lnTo>
                    <a:pt x="14" y="708"/>
                  </a:lnTo>
                  <a:lnTo>
                    <a:pt x="12" y="680"/>
                  </a:lnTo>
                  <a:lnTo>
                    <a:pt x="13" y="651"/>
                  </a:lnTo>
                  <a:lnTo>
                    <a:pt x="15" y="622"/>
                  </a:lnTo>
                  <a:lnTo>
                    <a:pt x="19" y="591"/>
                  </a:lnTo>
                  <a:lnTo>
                    <a:pt x="25" y="560"/>
                  </a:lnTo>
                  <a:lnTo>
                    <a:pt x="33" y="528"/>
                  </a:lnTo>
                  <a:lnTo>
                    <a:pt x="43" y="496"/>
                  </a:lnTo>
                  <a:lnTo>
                    <a:pt x="53" y="465"/>
                  </a:lnTo>
                  <a:lnTo>
                    <a:pt x="67" y="433"/>
                  </a:lnTo>
                  <a:lnTo>
                    <a:pt x="81" y="403"/>
                  </a:lnTo>
                  <a:lnTo>
                    <a:pt x="96" y="374"/>
                  </a:lnTo>
                  <a:lnTo>
                    <a:pt x="114" y="345"/>
                  </a:lnTo>
                  <a:lnTo>
                    <a:pt x="133" y="318"/>
                  </a:lnTo>
                  <a:lnTo>
                    <a:pt x="151" y="29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3" name="Freeform 201"/>
            <p:cNvSpPr>
              <a:spLocks/>
            </p:cNvSpPr>
            <p:nvPr/>
          </p:nvSpPr>
          <p:spPr bwMode="auto">
            <a:xfrm>
              <a:off x="130175" y="5954713"/>
              <a:ext cx="892175" cy="515938"/>
            </a:xfrm>
            <a:custGeom>
              <a:avLst/>
              <a:gdLst>
                <a:gd name="T0" fmla="*/ 860425 w 562"/>
                <a:gd name="T1" fmla="*/ 0 h 325"/>
                <a:gd name="T2" fmla="*/ 852488 w 562"/>
                <a:gd name="T3" fmla="*/ 49213 h 325"/>
                <a:gd name="T4" fmla="*/ 831850 w 562"/>
                <a:gd name="T5" fmla="*/ 111125 h 325"/>
                <a:gd name="T6" fmla="*/ 798513 w 562"/>
                <a:gd name="T7" fmla="*/ 180975 h 325"/>
                <a:gd name="T8" fmla="*/ 747713 w 562"/>
                <a:gd name="T9" fmla="*/ 252413 h 325"/>
                <a:gd name="T10" fmla="*/ 719138 w 562"/>
                <a:gd name="T11" fmla="*/ 282575 h 325"/>
                <a:gd name="T12" fmla="*/ 660400 w 562"/>
                <a:gd name="T13" fmla="*/ 334963 h 325"/>
                <a:gd name="T14" fmla="*/ 595313 w 562"/>
                <a:gd name="T15" fmla="*/ 379413 h 325"/>
                <a:gd name="T16" fmla="*/ 530225 w 562"/>
                <a:gd name="T17" fmla="*/ 412750 h 325"/>
                <a:gd name="T18" fmla="*/ 461963 w 562"/>
                <a:gd name="T19" fmla="*/ 438150 h 325"/>
                <a:gd name="T20" fmla="*/ 393700 w 562"/>
                <a:gd name="T21" fmla="*/ 457200 h 325"/>
                <a:gd name="T22" fmla="*/ 293688 w 562"/>
                <a:gd name="T23" fmla="*/ 474663 h 325"/>
                <a:gd name="T24" fmla="*/ 233363 w 562"/>
                <a:gd name="T25" fmla="*/ 481013 h 325"/>
                <a:gd name="T26" fmla="*/ 217488 w 562"/>
                <a:gd name="T27" fmla="*/ 481013 h 325"/>
                <a:gd name="T28" fmla="*/ 157163 w 562"/>
                <a:gd name="T29" fmla="*/ 481013 h 325"/>
                <a:gd name="T30" fmla="*/ 100013 w 562"/>
                <a:gd name="T31" fmla="*/ 473075 h 325"/>
                <a:gd name="T32" fmla="*/ 47625 w 562"/>
                <a:gd name="T33" fmla="*/ 457200 h 325"/>
                <a:gd name="T34" fmla="*/ 0 w 562"/>
                <a:gd name="T35" fmla="*/ 434975 h 325"/>
                <a:gd name="T36" fmla="*/ 25400 w 562"/>
                <a:gd name="T37" fmla="*/ 454025 h 325"/>
                <a:gd name="T38" fmla="*/ 85725 w 562"/>
                <a:gd name="T39" fmla="*/ 487363 h 325"/>
                <a:gd name="T40" fmla="*/ 152400 w 562"/>
                <a:gd name="T41" fmla="*/ 508000 h 325"/>
                <a:gd name="T42" fmla="*/ 225425 w 562"/>
                <a:gd name="T43" fmla="*/ 515938 h 325"/>
                <a:gd name="T44" fmla="*/ 263525 w 562"/>
                <a:gd name="T45" fmla="*/ 515938 h 325"/>
                <a:gd name="T46" fmla="*/ 279400 w 562"/>
                <a:gd name="T47" fmla="*/ 515938 h 325"/>
                <a:gd name="T48" fmla="*/ 403225 w 562"/>
                <a:gd name="T49" fmla="*/ 500063 h 325"/>
                <a:gd name="T50" fmla="*/ 469900 w 562"/>
                <a:gd name="T51" fmla="*/ 484188 h 325"/>
                <a:gd name="T52" fmla="*/ 534988 w 562"/>
                <a:gd name="T53" fmla="*/ 461963 h 325"/>
                <a:gd name="T54" fmla="*/ 603250 w 562"/>
                <a:gd name="T55" fmla="*/ 434975 h 325"/>
                <a:gd name="T56" fmla="*/ 668338 w 562"/>
                <a:gd name="T57" fmla="*/ 396875 h 325"/>
                <a:gd name="T58" fmla="*/ 727075 w 562"/>
                <a:gd name="T59" fmla="*/ 349250 h 325"/>
                <a:gd name="T60" fmla="*/ 784225 w 562"/>
                <a:gd name="T61" fmla="*/ 292100 h 325"/>
                <a:gd name="T62" fmla="*/ 811213 w 562"/>
                <a:gd name="T63" fmla="*/ 254000 h 325"/>
                <a:gd name="T64" fmla="*/ 854075 w 562"/>
                <a:gd name="T65" fmla="*/ 180975 h 325"/>
                <a:gd name="T66" fmla="*/ 879475 w 562"/>
                <a:gd name="T67" fmla="*/ 112713 h 325"/>
                <a:gd name="T68" fmla="*/ 892175 w 562"/>
                <a:gd name="T69" fmla="*/ 58738 h 325"/>
                <a:gd name="T70" fmla="*/ 892175 w 562"/>
                <a:gd name="T71" fmla="*/ 38100 h 325"/>
                <a:gd name="T72" fmla="*/ 885825 w 562"/>
                <a:gd name="T73" fmla="*/ 25400 h 325"/>
                <a:gd name="T74" fmla="*/ 868363 w 562"/>
                <a:gd name="T75" fmla="*/ 6350 h 325"/>
                <a:gd name="T76" fmla="*/ 860425 w 562"/>
                <a:gd name="T77" fmla="*/ 0 h 3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62" h="325">
                  <a:moveTo>
                    <a:pt x="542" y="0"/>
                  </a:moveTo>
                  <a:lnTo>
                    <a:pt x="542" y="0"/>
                  </a:lnTo>
                  <a:lnTo>
                    <a:pt x="540" y="14"/>
                  </a:lnTo>
                  <a:lnTo>
                    <a:pt x="537" y="31"/>
                  </a:lnTo>
                  <a:lnTo>
                    <a:pt x="531" y="50"/>
                  </a:lnTo>
                  <a:lnTo>
                    <a:pt x="524" y="70"/>
                  </a:lnTo>
                  <a:lnTo>
                    <a:pt x="515" y="91"/>
                  </a:lnTo>
                  <a:lnTo>
                    <a:pt x="503" y="114"/>
                  </a:lnTo>
                  <a:lnTo>
                    <a:pt x="489" y="136"/>
                  </a:lnTo>
                  <a:lnTo>
                    <a:pt x="471" y="159"/>
                  </a:lnTo>
                  <a:lnTo>
                    <a:pt x="453" y="178"/>
                  </a:lnTo>
                  <a:lnTo>
                    <a:pt x="434" y="196"/>
                  </a:lnTo>
                  <a:lnTo>
                    <a:pt x="416" y="211"/>
                  </a:lnTo>
                  <a:lnTo>
                    <a:pt x="395" y="226"/>
                  </a:lnTo>
                  <a:lnTo>
                    <a:pt x="375" y="239"/>
                  </a:lnTo>
                  <a:lnTo>
                    <a:pt x="355" y="250"/>
                  </a:lnTo>
                  <a:lnTo>
                    <a:pt x="334" y="260"/>
                  </a:lnTo>
                  <a:lnTo>
                    <a:pt x="312" y="269"/>
                  </a:lnTo>
                  <a:lnTo>
                    <a:pt x="291" y="276"/>
                  </a:lnTo>
                  <a:lnTo>
                    <a:pt x="269" y="283"/>
                  </a:lnTo>
                  <a:lnTo>
                    <a:pt x="248" y="288"/>
                  </a:lnTo>
                  <a:lnTo>
                    <a:pt x="227" y="293"/>
                  </a:lnTo>
                  <a:lnTo>
                    <a:pt x="185" y="299"/>
                  </a:lnTo>
                  <a:lnTo>
                    <a:pt x="147" y="303"/>
                  </a:lnTo>
                  <a:lnTo>
                    <a:pt x="137" y="303"/>
                  </a:lnTo>
                  <a:lnTo>
                    <a:pt x="117" y="304"/>
                  </a:lnTo>
                  <a:lnTo>
                    <a:pt x="99" y="303"/>
                  </a:lnTo>
                  <a:lnTo>
                    <a:pt x="81" y="300"/>
                  </a:lnTo>
                  <a:lnTo>
                    <a:pt x="63" y="298"/>
                  </a:lnTo>
                  <a:lnTo>
                    <a:pt x="46" y="293"/>
                  </a:lnTo>
                  <a:lnTo>
                    <a:pt x="30" y="288"/>
                  </a:lnTo>
                  <a:lnTo>
                    <a:pt x="15" y="281"/>
                  </a:lnTo>
                  <a:lnTo>
                    <a:pt x="0" y="274"/>
                  </a:lnTo>
                  <a:lnTo>
                    <a:pt x="16" y="286"/>
                  </a:lnTo>
                  <a:lnTo>
                    <a:pt x="34" y="298"/>
                  </a:lnTo>
                  <a:lnTo>
                    <a:pt x="54" y="307"/>
                  </a:lnTo>
                  <a:lnTo>
                    <a:pt x="74" y="314"/>
                  </a:lnTo>
                  <a:lnTo>
                    <a:pt x="96" y="320"/>
                  </a:lnTo>
                  <a:lnTo>
                    <a:pt x="118" y="324"/>
                  </a:lnTo>
                  <a:lnTo>
                    <a:pt x="142" y="325"/>
                  </a:lnTo>
                  <a:lnTo>
                    <a:pt x="166" y="325"/>
                  </a:lnTo>
                  <a:lnTo>
                    <a:pt x="176" y="325"/>
                  </a:lnTo>
                  <a:lnTo>
                    <a:pt x="214" y="322"/>
                  </a:lnTo>
                  <a:lnTo>
                    <a:pt x="254" y="315"/>
                  </a:lnTo>
                  <a:lnTo>
                    <a:pt x="275" y="310"/>
                  </a:lnTo>
                  <a:lnTo>
                    <a:pt x="296" y="305"/>
                  </a:lnTo>
                  <a:lnTo>
                    <a:pt x="317" y="299"/>
                  </a:lnTo>
                  <a:lnTo>
                    <a:pt x="337" y="291"/>
                  </a:lnTo>
                  <a:lnTo>
                    <a:pt x="359" y="283"/>
                  </a:lnTo>
                  <a:lnTo>
                    <a:pt x="380" y="274"/>
                  </a:lnTo>
                  <a:lnTo>
                    <a:pt x="400" y="262"/>
                  </a:lnTo>
                  <a:lnTo>
                    <a:pt x="421" y="250"/>
                  </a:lnTo>
                  <a:lnTo>
                    <a:pt x="440" y="236"/>
                  </a:lnTo>
                  <a:lnTo>
                    <a:pt x="458" y="220"/>
                  </a:lnTo>
                  <a:lnTo>
                    <a:pt x="476" y="203"/>
                  </a:lnTo>
                  <a:lnTo>
                    <a:pt x="494" y="184"/>
                  </a:lnTo>
                  <a:lnTo>
                    <a:pt x="511" y="160"/>
                  </a:lnTo>
                  <a:lnTo>
                    <a:pt x="526" y="138"/>
                  </a:lnTo>
                  <a:lnTo>
                    <a:pt x="538" y="114"/>
                  </a:lnTo>
                  <a:lnTo>
                    <a:pt x="548" y="92"/>
                  </a:lnTo>
                  <a:lnTo>
                    <a:pt x="554" y="71"/>
                  </a:lnTo>
                  <a:lnTo>
                    <a:pt x="559" y="53"/>
                  </a:lnTo>
                  <a:lnTo>
                    <a:pt x="562" y="37"/>
                  </a:lnTo>
                  <a:lnTo>
                    <a:pt x="562" y="24"/>
                  </a:lnTo>
                  <a:lnTo>
                    <a:pt x="562" y="22"/>
                  </a:lnTo>
                  <a:lnTo>
                    <a:pt x="558" y="16"/>
                  </a:lnTo>
                  <a:lnTo>
                    <a:pt x="552" y="8"/>
                  </a:lnTo>
                  <a:lnTo>
                    <a:pt x="547" y="4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4" name="Freeform 202"/>
            <p:cNvSpPr>
              <a:spLocks/>
            </p:cNvSpPr>
            <p:nvPr/>
          </p:nvSpPr>
          <p:spPr bwMode="auto">
            <a:xfrm>
              <a:off x="801688" y="4935538"/>
              <a:ext cx="68263" cy="77788"/>
            </a:xfrm>
            <a:custGeom>
              <a:avLst/>
              <a:gdLst>
                <a:gd name="T0" fmla="*/ 58738 w 43"/>
                <a:gd name="T1" fmla="*/ 77788 h 49"/>
                <a:gd name="T2" fmla="*/ 58738 w 43"/>
                <a:gd name="T3" fmla="*/ 77788 h 49"/>
                <a:gd name="T4" fmla="*/ 52388 w 43"/>
                <a:gd name="T5" fmla="*/ 76200 h 49"/>
                <a:gd name="T6" fmla="*/ 47625 w 43"/>
                <a:gd name="T7" fmla="*/ 69850 h 49"/>
                <a:gd name="T8" fmla="*/ 47625 w 43"/>
                <a:gd name="T9" fmla="*/ 69850 h 49"/>
                <a:gd name="T10" fmla="*/ 44450 w 43"/>
                <a:gd name="T11" fmla="*/ 55563 h 49"/>
                <a:gd name="T12" fmla="*/ 38100 w 43"/>
                <a:gd name="T13" fmla="*/ 46038 h 49"/>
                <a:gd name="T14" fmla="*/ 30163 w 43"/>
                <a:gd name="T15" fmla="*/ 36513 h 49"/>
                <a:gd name="T16" fmla="*/ 23813 w 43"/>
                <a:gd name="T17" fmla="*/ 30163 h 49"/>
                <a:gd name="T18" fmla="*/ 12700 w 43"/>
                <a:gd name="T19" fmla="*/ 22225 h 49"/>
                <a:gd name="T20" fmla="*/ 7938 w 43"/>
                <a:gd name="T21" fmla="*/ 20638 h 49"/>
                <a:gd name="T22" fmla="*/ 7938 w 43"/>
                <a:gd name="T23" fmla="*/ 20638 h 49"/>
                <a:gd name="T24" fmla="*/ 4763 w 43"/>
                <a:gd name="T25" fmla="*/ 17463 h 49"/>
                <a:gd name="T26" fmla="*/ 1588 w 43"/>
                <a:gd name="T27" fmla="*/ 15875 h 49"/>
                <a:gd name="T28" fmla="*/ 0 w 43"/>
                <a:gd name="T29" fmla="*/ 11113 h 49"/>
                <a:gd name="T30" fmla="*/ 0 w 43"/>
                <a:gd name="T31" fmla="*/ 6350 h 49"/>
                <a:gd name="T32" fmla="*/ 0 w 43"/>
                <a:gd name="T33" fmla="*/ 6350 h 49"/>
                <a:gd name="T34" fmla="*/ 1588 w 43"/>
                <a:gd name="T35" fmla="*/ 3175 h 49"/>
                <a:gd name="T36" fmla="*/ 4763 w 43"/>
                <a:gd name="T37" fmla="*/ 0 h 49"/>
                <a:gd name="T38" fmla="*/ 7938 w 43"/>
                <a:gd name="T39" fmla="*/ 0 h 49"/>
                <a:gd name="T40" fmla="*/ 12700 w 43"/>
                <a:gd name="T41" fmla="*/ 0 h 49"/>
                <a:gd name="T42" fmla="*/ 12700 w 43"/>
                <a:gd name="T43" fmla="*/ 0 h 49"/>
                <a:gd name="T44" fmla="*/ 20638 w 43"/>
                <a:gd name="T45" fmla="*/ 1588 h 49"/>
                <a:gd name="T46" fmla="*/ 28575 w 43"/>
                <a:gd name="T47" fmla="*/ 6350 h 49"/>
                <a:gd name="T48" fmla="*/ 36513 w 43"/>
                <a:gd name="T49" fmla="*/ 11113 h 49"/>
                <a:gd name="T50" fmla="*/ 44450 w 43"/>
                <a:gd name="T51" fmla="*/ 20638 h 49"/>
                <a:gd name="T52" fmla="*/ 53975 w 43"/>
                <a:gd name="T53" fmla="*/ 31750 h 49"/>
                <a:gd name="T54" fmla="*/ 61913 w 43"/>
                <a:gd name="T55" fmla="*/ 47625 h 49"/>
                <a:gd name="T56" fmla="*/ 68263 w 43"/>
                <a:gd name="T57" fmla="*/ 65088 h 49"/>
                <a:gd name="T58" fmla="*/ 68263 w 43"/>
                <a:gd name="T59" fmla="*/ 65088 h 49"/>
                <a:gd name="T60" fmla="*/ 68263 w 43"/>
                <a:gd name="T61" fmla="*/ 69850 h 49"/>
                <a:gd name="T62" fmla="*/ 66675 w 43"/>
                <a:gd name="T63" fmla="*/ 74613 h 49"/>
                <a:gd name="T64" fmla="*/ 63500 w 43"/>
                <a:gd name="T65" fmla="*/ 76200 h 49"/>
                <a:gd name="T66" fmla="*/ 60325 w 43"/>
                <a:gd name="T67" fmla="*/ 77788 h 49"/>
                <a:gd name="T68" fmla="*/ 60325 w 43"/>
                <a:gd name="T69" fmla="*/ 77788 h 49"/>
                <a:gd name="T70" fmla="*/ 58738 w 43"/>
                <a:gd name="T71" fmla="*/ 77788 h 49"/>
                <a:gd name="T72" fmla="*/ 58738 w 43"/>
                <a:gd name="T73" fmla="*/ 77788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49">
                  <a:moveTo>
                    <a:pt x="37" y="49"/>
                  </a:moveTo>
                  <a:lnTo>
                    <a:pt x="37" y="49"/>
                  </a:lnTo>
                  <a:lnTo>
                    <a:pt x="33" y="48"/>
                  </a:lnTo>
                  <a:lnTo>
                    <a:pt x="30" y="44"/>
                  </a:lnTo>
                  <a:lnTo>
                    <a:pt x="28" y="35"/>
                  </a:lnTo>
                  <a:lnTo>
                    <a:pt x="24" y="29"/>
                  </a:lnTo>
                  <a:lnTo>
                    <a:pt x="19" y="23"/>
                  </a:lnTo>
                  <a:lnTo>
                    <a:pt x="15" y="19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8" y="4"/>
                  </a:lnTo>
                  <a:lnTo>
                    <a:pt x="23" y="7"/>
                  </a:lnTo>
                  <a:lnTo>
                    <a:pt x="28" y="13"/>
                  </a:lnTo>
                  <a:lnTo>
                    <a:pt x="34" y="20"/>
                  </a:lnTo>
                  <a:lnTo>
                    <a:pt x="39" y="30"/>
                  </a:lnTo>
                  <a:lnTo>
                    <a:pt x="43" y="41"/>
                  </a:lnTo>
                  <a:lnTo>
                    <a:pt x="43" y="44"/>
                  </a:lnTo>
                  <a:lnTo>
                    <a:pt x="42" y="47"/>
                  </a:lnTo>
                  <a:lnTo>
                    <a:pt x="40" y="48"/>
                  </a:lnTo>
                  <a:lnTo>
                    <a:pt x="38" y="49"/>
                  </a:lnTo>
                  <a:lnTo>
                    <a:pt x="37" y="4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5" name="Freeform 203"/>
            <p:cNvSpPr>
              <a:spLocks/>
            </p:cNvSpPr>
            <p:nvPr/>
          </p:nvSpPr>
          <p:spPr bwMode="auto">
            <a:xfrm>
              <a:off x="763588" y="4959350"/>
              <a:ext cx="68263" cy="79375"/>
            </a:xfrm>
            <a:custGeom>
              <a:avLst/>
              <a:gdLst>
                <a:gd name="T0" fmla="*/ 58738 w 43"/>
                <a:gd name="T1" fmla="*/ 79375 h 50"/>
                <a:gd name="T2" fmla="*/ 58738 w 43"/>
                <a:gd name="T3" fmla="*/ 79375 h 50"/>
                <a:gd name="T4" fmla="*/ 52388 w 43"/>
                <a:gd name="T5" fmla="*/ 76200 h 50"/>
                <a:gd name="T6" fmla="*/ 47625 w 43"/>
                <a:gd name="T7" fmla="*/ 69850 h 50"/>
                <a:gd name="T8" fmla="*/ 47625 w 43"/>
                <a:gd name="T9" fmla="*/ 69850 h 50"/>
                <a:gd name="T10" fmla="*/ 44450 w 43"/>
                <a:gd name="T11" fmla="*/ 55563 h 50"/>
                <a:gd name="T12" fmla="*/ 38100 w 43"/>
                <a:gd name="T13" fmla="*/ 46038 h 50"/>
                <a:gd name="T14" fmla="*/ 31750 w 43"/>
                <a:gd name="T15" fmla="*/ 36513 h 50"/>
                <a:gd name="T16" fmla="*/ 23813 w 43"/>
                <a:gd name="T17" fmla="*/ 30163 h 50"/>
                <a:gd name="T18" fmla="*/ 14288 w 43"/>
                <a:gd name="T19" fmla="*/ 22225 h 50"/>
                <a:gd name="T20" fmla="*/ 7938 w 43"/>
                <a:gd name="T21" fmla="*/ 20638 h 50"/>
                <a:gd name="T22" fmla="*/ 7938 w 43"/>
                <a:gd name="T23" fmla="*/ 20638 h 50"/>
                <a:gd name="T24" fmla="*/ 4763 w 43"/>
                <a:gd name="T25" fmla="*/ 17463 h 50"/>
                <a:gd name="T26" fmla="*/ 1588 w 43"/>
                <a:gd name="T27" fmla="*/ 15875 h 50"/>
                <a:gd name="T28" fmla="*/ 0 w 43"/>
                <a:gd name="T29" fmla="*/ 12700 h 50"/>
                <a:gd name="T30" fmla="*/ 0 w 43"/>
                <a:gd name="T31" fmla="*/ 7938 h 50"/>
                <a:gd name="T32" fmla="*/ 0 w 43"/>
                <a:gd name="T33" fmla="*/ 7938 h 50"/>
                <a:gd name="T34" fmla="*/ 1588 w 43"/>
                <a:gd name="T35" fmla="*/ 4763 h 50"/>
                <a:gd name="T36" fmla="*/ 6350 w 43"/>
                <a:gd name="T37" fmla="*/ 0 h 50"/>
                <a:gd name="T38" fmla="*/ 11113 w 43"/>
                <a:gd name="T39" fmla="*/ 0 h 50"/>
                <a:gd name="T40" fmla="*/ 14288 w 43"/>
                <a:gd name="T41" fmla="*/ 0 h 50"/>
                <a:gd name="T42" fmla="*/ 14288 w 43"/>
                <a:gd name="T43" fmla="*/ 0 h 50"/>
                <a:gd name="T44" fmla="*/ 20638 w 43"/>
                <a:gd name="T45" fmla="*/ 1588 h 50"/>
                <a:gd name="T46" fmla="*/ 28575 w 43"/>
                <a:gd name="T47" fmla="*/ 6350 h 50"/>
                <a:gd name="T48" fmla="*/ 36513 w 43"/>
                <a:gd name="T49" fmla="*/ 12700 h 50"/>
                <a:gd name="T50" fmla="*/ 46038 w 43"/>
                <a:gd name="T51" fmla="*/ 22225 h 50"/>
                <a:gd name="T52" fmla="*/ 53975 w 43"/>
                <a:gd name="T53" fmla="*/ 31750 h 50"/>
                <a:gd name="T54" fmla="*/ 61913 w 43"/>
                <a:gd name="T55" fmla="*/ 47625 h 50"/>
                <a:gd name="T56" fmla="*/ 68263 w 43"/>
                <a:gd name="T57" fmla="*/ 66675 h 50"/>
                <a:gd name="T58" fmla="*/ 68263 w 43"/>
                <a:gd name="T59" fmla="*/ 66675 h 50"/>
                <a:gd name="T60" fmla="*/ 68263 w 43"/>
                <a:gd name="T61" fmla="*/ 69850 h 50"/>
                <a:gd name="T62" fmla="*/ 68263 w 43"/>
                <a:gd name="T63" fmla="*/ 74613 h 50"/>
                <a:gd name="T64" fmla="*/ 65088 w 43"/>
                <a:gd name="T65" fmla="*/ 76200 h 50"/>
                <a:gd name="T66" fmla="*/ 60325 w 43"/>
                <a:gd name="T67" fmla="*/ 77788 h 50"/>
                <a:gd name="T68" fmla="*/ 60325 w 43"/>
                <a:gd name="T69" fmla="*/ 77788 h 50"/>
                <a:gd name="T70" fmla="*/ 58738 w 43"/>
                <a:gd name="T71" fmla="*/ 79375 h 50"/>
                <a:gd name="T72" fmla="*/ 58738 w 43"/>
                <a:gd name="T73" fmla="*/ 79375 h 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50">
                  <a:moveTo>
                    <a:pt x="37" y="50"/>
                  </a:moveTo>
                  <a:lnTo>
                    <a:pt x="37" y="50"/>
                  </a:lnTo>
                  <a:lnTo>
                    <a:pt x="33" y="48"/>
                  </a:lnTo>
                  <a:lnTo>
                    <a:pt x="30" y="44"/>
                  </a:lnTo>
                  <a:lnTo>
                    <a:pt x="28" y="35"/>
                  </a:lnTo>
                  <a:lnTo>
                    <a:pt x="24" y="29"/>
                  </a:lnTo>
                  <a:lnTo>
                    <a:pt x="20" y="23"/>
                  </a:lnTo>
                  <a:lnTo>
                    <a:pt x="15" y="19"/>
                  </a:lnTo>
                  <a:lnTo>
                    <a:pt x="9" y="14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8" y="4"/>
                  </a:lnTo>
                  <a:lnTo>
                    <a:pt x="23" y="8"/>
                  </a:lnTo>
                  <a:lnTo>
                    <a:pt x="29" y="14"/>
                  </a:lnTo>
                  <a:lnTo>
                    <a:pt x="34" y="20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43" y="44"/>
                  </a:lnTo>
                  <a:lnTo>
                    <a:pt x="43" y="47"/>
                  </a:lnTo>
                  <a:lnTo>
                    <a:pt x="41" y="48"/>
                  </a:lnTo>
                  <a:lnTo>
                    <a:pt x="38" y="49"/>
                  </a:lnTo>
                  <a:lnTo>
                    <a:pt x="37" y="5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6" name="Freeform 204"/>
            <p:cNvSpPr>
              <a:spLocks/>
            </p:cNvSpPr>
            <p:nvPr/>
          </p:nvSpPr>
          <p:spPr bwMode="auto">
            <a:xfrm>
              <a:off x="728663" y="4983163"/>
              <a:ext cx="65088" cy="80963"/>
            </a:xfrm>
            <a:custGeom>
              <a:avLst/>
              <a:gdLst>
                <a:gd name="T0" fmla="*/ 55563 w 41"/>
                <a:gd name="T1" fmla="*/ 80963 h 51"/>
                <a:gd name="T2" fmla="*/ 55563 w 41"/>
                <a:gd name="T3" fmla="*/ 80963 h 51"/>
                <a:gd name="T4" fmla="*/ 49213 w 41"/>
                <a:gd name="T5" fmla="*/ 76200 h 51"/>
                <a:gd name="T6" fmla="*/ 46038 w 41"/>
                <a:gd name="T7" fmla="*/ 71438 h 51"/>
                <a:gd name="T8" fmla="*/ 46038 w 41"/>
                <a:gd name="T9" fmla="*/ 71438 h 51"/>
                <a:gd name="T10" fmla="*/ 41275 w 41"/>
                <a:gd name="T11" fmla="*/ 58738 h 51"/>
                <a:gd name="T12" fmla="*/ 34925 w 41"/>
                <a:gd name="T13" fmla="*/ 46038 h 51"/>
                <a:gd name="T14" fmla="*/ 28575 w 41"/>
                <a:gd name="T15" fmla="*/ 36513 h 51"/>
                <a:gd name="T16" fmla="*/ 23813 w 41"/>
                <a:gd name="T17" fmla="*/ 30163 h 51"/>
                <a:gd name="T18" fmla="*/ 11113 w 41"/>
                <a:gd name="T19" fmla="*/ 22225 h 51"/>
                <a:gd name="T20" fmla="*/ 4763 w 41"/>
                <a:gd name="T21" fmla="*/ 20638 h 51"/>
                <a:gd name="T22" fmla="*/ 4763 w 41"/>
                <a:gd name="T23" fmla="*/ 20638 h 51"/>
                <a:gd name="T24" fmla="*/ 1588 w 41"/>
                <a:gd name="T25" fmla="*/ 17463 h 51"/>
                <a:gd name="T26" fmla="*/ 0 w 41"/>
                <a:gd name="T27" fmla="*/ 15875 h 51"/>
                <a:gd name="T28" fmla="*/ 0 w 41"/>
                <a:gd name="T29" fmla="*/ 12700 h 51"/>
                <a:gd name="T30" fmla="*/ 0 w 41"/>
                <a:gd name="T31" fmla="*/ 7938 h 51"/>
                <a:gd name="T32" fmla="*/ 0 w 41"/>
                <a:gd name="T33" fmla="*/ 7938 h 51"/>
                <a:gd name="T34" fmla="*/ 1588 w 41"/>
                <a:gd name="T35" fmla="*/ 4763 h 51"/>
                <a:gd name="T36" fmla="*/ 3175 w 41"/>
                <a:gd name="T37" fmla="*/ 0 h 51"/>
                <a:gd name="T38" fmla="*/ 7938 w 41"/>
                <a:gd name="T39" fmla="*/ 0 h 51"/>
                <a:gd name="T40" fmla="*/ 11113 w 41"/>
                <a:gd name="T41" fmla="*/ 0 h 51"/>
                <a:gd name="T42" fmla="*/ 11113 w 41"/>
                <a:gd name="T43" fmla="*/ 0 h 51"/>
                <a:gd name="T44" fmla="*/ 19050 w 41"/>
                <a:gd name="T45" fmla="*/ 1588 h 51"/>
                <a:gd name="T46" fmla="*/ 25400 w 41"/>
                <a:gd name="T47" fmla="*/ 6350 h 51"/>
                <a:gd name="T48" fmla="*/ 33338 w 41"/>
                <a:gd name="T49" fmla="*/ 12700 h 51"/>
                <a:gd name="T50" fmla="*/ 42863 w 41"/>
                <a:gd name="T51" fmla="*/ 22225 h 51"/>
                <a:gd name="T52" fmla="*/ 50800 w 41"/>
                <a:gd name="T53" fmla="*/ 31750 h 51"/>
                <a:gd name="T54" fmla="*/ 58738 w 41"/>
                <a:gd name="T55" fmla="*/ 47625 h 51"/>
                <a:gd name="T56" fmla="*/ 65088 w 41"/>
                <a:gd name="T57" fmla="*/ 66675 h 51"/>
                <a:gd name="T58" fmla="*/ 65088 w 41"/>
                <a:gd name="T59" fmla="*/ 66675 h 51"/>
                <a:gd name="T60" fmla="*/ 65088 w 41"/>
                <a:gd name="T61" fmla="*/ 69850 h 51"/>
                <a:gd name="T62" fmla="*/ 65088 w 41"/>
                <a:gd name="T63" fmla="*/ 74613 h 51"/>
                <a:gd name="T64" fmla="*/ 63500 w 41"/>
                <a:gd name="T65" fmla="*/ 77788 h 51"/>
                <a:gd name="T66" fmla="*/ 58738 w 41"/>
                <a:gd name="T67" fmla="*/ 77788 h 51"/>
                <a:gd name="T68" fmla="*/ 58738 w 41"/>
                <a:gd name="T69" fmla="*/ 77788 h 51"/>
                <a:gd name="T70" fmla="*/ 55563 w 41"/>
                <a:gd name="T71" fmla="*/ 80963 h 51"/>
                <a:gd name="T72" fmla="*/ 55563 w 41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1" h="51">
                  <a:moveTo>
                    <a:pt x="35" y="51"/>
                  </a:moveTo>
                  <a:lnTo>
                    <a:pt x="35" y="51"/>
                  </a:lnTo>
                  <a:lnTo>
                    <a:pt x="31" y="48"/>
                  </a:lnTo>
                  <a:lnTo>
                    <a:pt x="29" y="45"/>
                  </a:lnTo>
                  <a:lnTo>
                    <a:pt x="26" y="37"/>
                  </a:lnTo>
                  <a:lnTo>
                    <a:pt x="22" y="29"/>
                  </a:lnTo>
                  <a:lnTo>
                    <a:pt x="18" y="23"/>
                  </a:lnTo>
                  <a:lnTo>
                    <a:pt x="15" y="19"/>
                  </a:lnTo>
                  <a:lnTo>
                    <a:pt x="7" y="14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6" y="4"/>
                  </a:lnTo>
                  <a:lnTo>
                    <a:pt x="21" y="8"/>
                  </a:lnTo>
                  <a:lnTo>
                    <a:pt x="27" y="14"/>
                  </a:lnTo>
                  <a:lnTo>
                    <a:pt x="32" y="20"/>
                  </a:lnTo>
                  <a:lnTo>
                    <a:pt x="37" y="30"/>
                  </a:lnTo>
                  <a:lnTo>
                    <a:pt x="41" y="42"/>
                  </a:lnTo>
                  <a:lnTo>
                    <a:pt x="41" y="44"/>
                  </a:lnTo>
                  <a:lnTo>
                    <a:pt x="41" y="47"/>
                  </a:lnTo>
                  <a:lnTo>
                    <a:pt x="40" y="49"/>
                  </a:lnTo>
                  <a:lnTo>
                    <a:pt x="37" y="49"/>
                  </a:lnTo>
                  <a:lnTo>
                    <a:pt x="35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7" name="Freeform 205"/>
            <p:cNvSpPr>
              <a:spLocks/>
            </p:cNvSpPr>
            <p:nvPr/>
          </p:nvSpPr>
          <p:spPr bwMode="auto">
            <a:xfrm>
              <a:off x="690563" y="5006975"/>
              <a:ext cx="66675" cy="80963"/>
            </a:xfrm>
            <a:custGeom>
              <a:avLst/>
              <a:gdLst>
                <a:gd name="T0" fmla="*/ 57150 w 42"/>
                <a:gd name="T1" fmla="*/ 80963 h 51"/>
                <a:gd name="T2" fmla="*/ 57150 w 42"/>
                <a:gd name="T3" fmla="*/ 80963 h 51"/>
                <a:gd name="T4" fmla="*/ 50800 w 42"/>
                <a:gd name="T5" fmla="*/ 77788 h 51"/>
                <a:gd name="T6" fmla="*/ 47625 w 42"/>
                <a:gd name="T7" fmla="*/ 73025 h 51"/>
                <a:gd name="T8" fmla="*/ 47625 w 42"/>
                <a:gd name="T9" fmla="*/ 73025 h 51"/>
                <a:gd name="T10" fmla="*/ 42863 w 42"/>
                <a:gd name="T11" fmla="*/ 58738 h 51"/>
                <a:gd name="T12" fmla="*/ 38100 w 42"/>
                <a:gd name="T13" fmla="*/ 46038 h 51"/>
                <a:gd name="T14" fmla="*/ 30163 w 42"/>
                <a:gd name="T15" fmla="*/ 38100 h 51"/>
                <a:gd name="T16" fmla="*/ 23813 w 42"/>
                <a:gd name="T17" fmla="*/ 30163 h 51"/>
                <a:gd name="T18" fmla="*/ 11113 w 42"/>
                <a:gd name="T19" fmla="*/ 22225 h 51"/>
                <a:gd name="T20" fmla="*/ 7938 w 42"/>
                <a:gd name="T21" fmla="*/ 20638 h 51"/>
                <a:gd name="T22" fmla="*/ 7938 w 42"/>
                <a:gd name="T23" fmla="*/ 20638 h 51"/>
                <a:gd name="T24" fmla="*/ 3175 w 42"/>
                <a:gd name="T25" fmla="*/ 19050 h 51"/>
                <a:gd name="T26" fmla="*/ 0 w 42"/>
                <a:gd name="T27" fmla="*/ 15875 h 51"/>
                <a:gd name="T28" fmla="*/ 0 w 42"/>
                <a:gd name="T29" fmla="*/ 12700 h 51"/>
                <a:gd name="T30" fmla="*/ 0 w 42"/>
                <a:gd name="T31" fmla="*/ 7938 h 51"/>
                <a:gd name="T32" fmla="*/ 0 w 42"/>
                <a:gd name="T33" fmla="*/ 7938 h 51"/>
                <a:gd name="T34" fmla="*/ 1588 w 42"/>
                <a:gd name="T35" fmla="*/ 4763 h 51"/>
                <a:gd name="T36" fmla="*/ 3175 w 42"/>
                <a:gd name="T37" fmla="*/ 0 h 51"/>
                <a:gd name="T38" fmla="*/ 7938 w 42"/>
                <a:gd name="T39" fmla="*/ 0 h 51"/>
                <a:gd name="T40" fmla="*/ 11113 w 42"/>
                <a:gd name="T41" fmla="*/ 0 h 51"/>
                <a:gd name="T42" fmla="*/ 11113 w 42"/>
                <a:gd name="T43" fmla="*/ 0 h 51"/>
                <a:gd name="T44" fmla="*/ 19050 w 42"/>
                <a:gd name="T45" fmla="*/ 3175 h 51"/>
                <a:gd name="T46" fmla="*/ 25400 w 42"/>
                <a:gd name="T47" fmla="*/ 6350 h 51"/>
                <a:gd name="T48" fmla="*/ 34925 w 42"/>
                <a:gd name="T49" fmla="*/ 12700 h 51"/>
                <a:gd name="T50" fmla="*/ 42863 w 42"/>
                <a:gd name="T51" fmla="*/ 22225 h 51"/>
                <a:gd name="T52" fmla="*/ 53975 w 42"/>
                <a:gd name="T53" fmla="*/ 31750 h 51"/>
                <a:gd name="T54" fmla="*/ 61913 w 42"/>
                <a:gd name="T55" fmla="*/ 47625 h 51"/>
                <a:gd name="T56" fmla="*/ 66675 w 42"/>
                <a:gd name="T57" fmla="*/ 66675 h 51"/>
                <a:gd name="T58" fmla="*/ 66675 w 42"/>
                <a:gd name="T59" fmla="*/ 66675 h 51"/>
                <a:gd name="T60" fmla="*/ 66675 w 42"/>
                <a:gd name="T61" fmla="*/ 69850 h 51"/>
                <a:gd name="T62" fmla="*/ 65088 w 42"/>
                <a:gd name="T63" fmla="*/ 74613 h 51"/>
                <a:gd name="T64" fmla="*/ 63500 w 42"/>
                <a:gd name="T65" fmla="*/ 77788 h 51"/>
                <a:gd name="T66" fmla="*/ 58738 w 42"/>
                <a:gd name="T67" fmla="*/ 77788 h 51"/>
                <a:gd name="T68" fmla="*/ 58738 w 42"/>
                <a:gd name="T69" fmla="*/ 77788 h 51"/>
                <a:gd name="T70" fmla="*/ 57150 w 42"/>
                <a:gd name="T71" fmla="*/ 80963 h 51"/>
                <a:gd name="T72" fmla="*/ 57150 w 42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" h="51">
                  <a:moveTo>
                    <a:pt x="36" y="51"/>
                  </a:moveTo>
                  <a:lnTo>
                    <a:pt x="36" y="51"/>
                  </a:lnTo>
                  <a:lnTo>
                    <a:pt x="32" y="49"/>
                  </a:lnTo>
                  <a:lnTo>
                    <a:pt x="30" y="46"/>
                  </a:lnTo>
                  <a:lnTo>
                    <a:pt x="27" y="37"/>
                  </a:lnTo>
                  <a:lnTo>
                    <a:pt x="24" y="29"/>
                  </a:lnTo>
                  <a:lnTo>
                    <a:pt x="19" y="24"/>
                  </a:lnTo>
                  <a:lnTo>
                    <a:pt x="15" y="19"/>
                  </a:lnTo>
                  <a:lnTo>
                    <a:pt x="7" y="14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22" y="8"/>
                  </a:lnTo>
                  <a:lnTo>
                    <a:pt x="27" y="14"/>
                  </a:lnTo>
                  <a:lnTo>
                    <a:pt x="34" y="20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1" y="47"/>
                  </a:lnTo>
                  <a:lnTo>
                    <a:pt x="40" y="49"/>
                  </a:lnTo>
                  <a:lnTo>
                    <a:pt x="37" y="49"/>
                  </a:lnTo>
                  <a:lnTo>
                    <a:pt x="36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8" name="Freeform 206"/>
            <p:cNvSpPr>
              <a:spLocks/>
            </p:cNvSpPr>
            <p:nvPr/>
          </p:nvSpPr>
          <p:spPr bwMode="auto">
            <a:xfrm>
              <a:off x="652463" y="5030788"/>
              <a:ext cx="68263" cy="80963"/>
            </a:xfrm>
            <a:custGeom>
              <a:avLst/>
              <a:gdLst>
                <a:gd name="T0" fmla="*/ 57150 w 43"/>
                <a:gd name="T1" fmla="*/ 80963 h 51"/>
                <a:gd name="T2" fmla="*/ 57150 w 43"/>
                <a:gd name="T3" fmla="*/ 80963 h 51"/>
                <a:gd name="T4" fmla="*/ 50800 w 43"/>
                <a:gd name="T5" fmla="*/ 79375 h 51"/>
                <a:gd name="T6" fmla="*/ 47625 w 43"/>
                <a:gd name="T7" fmla="*/ 73025 h 51"/>
                <a:gd name="T8" fmla="*/ 47625 w 43"/>
                <a:gd name="T9" fmla="*/ 73025 h 51"/>
                <a:gd name="T10" fmla="*/ 42863 w 43"/>
                <a:gd name="T11" fmla="*/ 58738 h 51"/>
                <a:gd name="T12" fmla="*/ 38100 w 43"/>
                <a:gd name="T13" fmla="*/ 46038 h 51"/>
                <a:gd name="T14" fmla="*/ 31750 w 43"/>
                <a:gd name="T15" fmla="*/ 38100 h 51"/>
                <a:gd name="T16" fmla="*/ 23813 w 43"/>
                <a:gd name="T17" fmla="*/ 30163 h 51"/>
                <a:gd name="T18" fmla="*/ 12700 w 43"/>
                <a:gd name="T19" fmla="*/ 22225 h 51"/>
                <a:gd name="T20" fmla="*/ 7938 w 43"/>
                <a:gd name="T21" fmla="*/ 20638 h 51"/>
                <a:gd name="T22" fmla="*/ 7938 w 43"/>
                <a:gd name="T23" fmla="*/ 20638 h 51"/>
                <a:gd name="T24" fmla="*/ 3175 w 43"/>
                <a:gd name="T25" fmla="*/ 19050 h 51"/>
                <a:gd name="T26" fmla="*/ 1588 w 43"/>
                <a:gd name="T27" fmla="*/ 15875 h 51"/>
                <a:gd name="T28" fmla="*/ 0 w 43"/>
                <a:gd name="T29" fmla="*/ 12700 h 51"/>
                <a:gd name="T30" fmla="*/ 0 w 43"/>
                <a:gd name="T31" fmla="*/ 7938 h 51"/>
                <a:gd name="T32" fmla="*/ 0 w 43"/>
                <a:gd name="T33" fmla="*/ 7938 h 51"/>
                <a:gd name="T34" fmla="*/ 1588 w 43"/>
                <a:gd name="T35" fmla="*/ 4763 h 51"/>
                <a:gd name="T36" fmla="*/ 4763 w 43"/>
                <a:gd name="T37" fmla="*/ 3175 h 51"/>
                <a:gd name="T38" fmla="*/ 7938 w 43"/>
                <a:gd name="T39" fmla="*/ 0 h 51"/>
                <a:gd name="T40" fmla="*/ 11113 w 43"/>
                <a:gd name="T41" fmla="*/ 0 h 51"/>
                <a:gd name="T42" fmla="*/ 11113 w 43"/>
                <a:gd name="T43" fmla="*/ 0 h 51"/>
                <a:gd name="T44" fmla="*/ 19050 w 43"/>
                <a:gd name="T45" fmla="*/ 3175 h 51"/>
                <a:gd name="T46" fmla="*/ 26988 w 43"/>
                <a:gd name="T47" fmla="*/ 6350 h 51"/>
                <a:gd name="T48" fmla="*/ 34925 w 43"/>
                <a:gd name="T49" fmla="*/ 14288 h 51"/>
                <a:gd name="T50" fmla="*/ 46038 w 43"/>
                <a:gd name="T51" fmla="*/ 22225 h 51"/>
                <a:gd name="T52" fmla="*/ 53975 w 43"/>
                <a:gd name="T53" fmla="*/ 34925 h 51"/>
                <a:gd name="T54" fmla="*/ 61913 w 43"/>
                <a:gd name="T55" fmla="*/ 49213 h 51"/>
                <a:gd name="T56" fmla="*/ 68263 w 43"/>
                <a:gd name="T57" fmla="*/ 66675 h 51"/>
                <a:gd name="T58" fmla="*/ 68263 w 43"/>
                <a:gd name="T59" fmla="*/ 66675 h 51"/>
                <a:gd name="T60" fmla="*/ 68263 w 43"/>
                <a:gd name="T61" fmla="*/ 69850 h 51"/>
                <a:gd name="T62" fmla="*/ 65088 w 43"/>
                <a:gd name="T63" fmla="*/ 74613 h 51"/>
                <a:gd name="T64" fmla="*/ 63500 w 43"/>
                <a:gd name="T65" fmla="*/ 79375 h 51"/>
                <a:gd name="T66" fmla="*/ 58738 w 43"/>
                <a:gd name="T67" fmla="*/ 80963 h 51"/>
                <a:gd name="T68" fmla="*/ 58738 w 43"/>
                <a:gd name="T69" fmla="*/ 80963 h 51"/>
                <a:gd name="T70" fmla="*/ 57150 w 43"/>
                <a:gd name="T71" fmla="*/ 80963 h 51"/>
                <a:gd name="T72" fmla="*/ 57150 w 43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51">
                  <a:moveTo>
                    <a:pt x="36" y="51"/>
                  </a:moveTo>
                  <a:lnTo>
                    <a:pt x="36" y="51"/>
                  </a:lnTo>
                  <a:lnTo>
                    <a:pt x="32" y="50"/>
                  </a:lnTo>
                  <a:lnTo>
                    <a:pt x="30" y="46"/>
                  </a:lnTo>
                  <a:lnTo>
                    <a:pt x="27" y="37"/>
                  </a:lnTo>
                  <a:lnTo>
                    <a:pt x="24" y="29"/>
                  </a:lnTo>
                  <a:lnTo>
                    <a:pt x="20" y="24"/>
                  </a:lnTo>
                  <a:lnTo>
                    <a:pt x="15" y="19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7" y="4"/>
                  </a:lnTo>
                  <a:lnTo>
                    <a:pt x="22" y="9"/>
                  </a:lnTo>
                  <a:lnTo>
                    <a:pt x="29" y="14"/>
                  </a:lnTo>
                  <a:lnTo>
                    <a:pt x="34" y="22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43" y="44"/>
                  </a:lnTo>
                  <a:lnTo>
                    <a:pt x="41" y="47"/>
                  </a:lnTo>
                  <a:lnTo>
                    <a:pt x="40" y="50"/>
                  </a:lnTo>
                  <a:lnTo>
                    <a:pt x="37" y="51"/>
                  </a:lnTo>
                  <a:lnTo>
                    <a:pt x="36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9" name="Freeform 208"/>
            <p:cNvSpPr>
              <a:spLocks/>
            </p:cNvSpPr>
            <p:nvPr/>
          </p:nvSpPr>
          <p:spPr bwMode="auto">
            <a:xfrm>
              <a:off x="614363" y="5054600"/>
              <a:ext cx="68263" cy="80963"/>
            </a:xfrm>
            <a:custGeom>
              <a:avLst/>
              <a:gdLst>
                <a:gd name="T0" fmla="*/ 57150 w 43"/>
                <a:gd name="T1" fmla="*/ 80963 h 51"/>
                <a:gd name="T2" fmla="*/ 57150 w 43"/>
                <a:gd name="T3" fmla="*/ 80963 h 51"/>
                <a:gd name="T4" fmla="*/ 50800 w 43"/>
                <a:gd name="T5" fmla="*/ 79375 h 51"/>
                <a:gd name="T6" fmla="*/ 47625 w 43"/>
                <a:gd name="T7" fmla="*/ 73025 h 51"/>
                <a:gd name="T8" fmla="*/ 47625 w 43"/>
                <a:gd name="T9" fmla="*/ 73025 h 51"/>
                <a:gd name="T10" fmla="*/ 42863 w 43"/>
                <a:gd name="T11" fmla="*/ 58738 h 51"/>
                <a:gd name="T12" fmla="*/ 38100 w 43"/>
                <a:gd name="T13" fmla="*/ 46038 h 51"/>
                <a:gd name="T14" fmla="*/ 31750 w 43"/>
                <a:gd name="T15" fmla="*/ 38100 h 51"/>
                <a:gd name="T16" fmla="*/ 23813 w 43"/>
                <a:gd name="T17" fmla="*/ 30163 h 51"/>
                <a:gd name="T18" fmla="*/ 14288 w 43"/>
                <a:gd name="T19" fmla="*/ 22225 h 51"/>
                <a:gd name="T20" fmla="*/ 7938 w 43"/>
                <a:gd name="T21" fmla="*/ 20638 h 51"/>
                <a:gd name="T22" fmla="*/ 7938 w 43"/>
                <a:gd name="T23" fmla="*/ 20638 h 51"/>
                <a:gd name="T24" fmla="*/ 3175 w 43"/>
                <a:gd name="T25" fmla="*/ 20638 h 51"/>
                <a:gd name="T26" fmla="*/ 1588 w 43"/>
                <a:gd name="T27" fmla="*/ 17463 h 51"/>
                <a:gd name="T28" fmla="*/ 0 w 43"/>
                <a:gd name="T29" fmla="*/ 12700 h 51"/>
                <a:gd name="T30" fmla="*/ 1588 w 43"/>
                <a:gd name="T31" fmla="*/ 9525 h 51"/>
                <a:gd name="T32" fmla="*/ 1588 w 43"/>
                <a:gd name="T33" fmla="*/ 9525 h 51"/>
                <a:gd name="T34" fmla="*/ 1588 w 43"/>
                <a:gd name="T35" fmla="*/ 4763 h 51"/>
                <a:gd name="T36" fmla="*/ 6350 w 43"/>
                <a:gd name="T37" fmla="*/ 3175 h 51"/>
                <a:gd name="T38" fmla="*/ 9525 w 43"/>
                <a:gd name="T39" fmla="*/ 0 h 51"/>
                <a:gd name="T40" fmla="*/ 14288 w 43"/>
                <a:gd name="T41" fmla="*/ 0 h 51"/>
                <a:gd name="T42" fmla="*/ 14288 w 43"/>
                <a:gd name="T43" fmla="*/ 0 h 51"/>
                <a:gd name="T44" fmla="*/ 19050 w 43"/>
                <a:gd name="T45" fmla="*/ 4763 h 51"/>
                <a:gd name="T46" fmla="*/ 26988 w 43"/>
                <a:gd name="T47" fmla="*/ 9525 h 51"/>
                <a:gd name="T48" fmla="*/ 34925 w 43"/>
                <a:gd name="T49" fmla="*/ 14288 h 51"/>
                <a:gd name="T50" fmla="*/ 46038 w 43"/>
                <a:gd name="T51" fmla="*/ 22225 h 51"/>
                <a:gd name="T52" fmla="*/ 53975 w 43"/>
                <a:gd name="T53" fmla="*/ 34925 h 51"/>
                <a:gd name="T54" fmla="*/ 61913 w 43"/>
                <a:gd name="T55" fmla="*/ 49213 h 51"/>
                <a:gd name="T56" fmla="*/ 68263 w 43"/>
                <a:gd name="T57" fmla="*/ 66675 h 51"/>
                <a:gd name="T58" fmla="*/ 68263 w 43"/>
                <a:gd name="T59" fmla="*/ 66675 h 51"/>
                <a:gd name="T60" fmla="*/ 68263 w 43"/>
                <a:gd name="T61" fmla="*/ 71438 h 51"/>
                <a:gd name="T62" fmla="*/ 68263 w 43"/>
                <a:gd name="T63" fmla="*/ 74613 h 51"/>
                <a:gd name="T64" fmla="*/ 63500 w 43"/>
                <a:gd name="T65" fmla="*/ 79375 h 51"/>
                <a:gd name="T66" fmla="*/ 61913 w 43"/>
                <a:gd name="T67" fmla="*/ 80963 h 51"/>
                <a:gd name="T68" fmla="*/ 61913 w 43"/>
                <a:gd name="T69" fmla="*/ 80963 h 51"/>
                <a:gd name="T70" fmla="*/ 57150 w 43"/>
                <a:gd name="T71" fmla="*/ 80963 h 51"/>
                <a:gd name="T72" fmla="*/ 57150 w 43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51">
                  <a:moveTo>
                    <a:pt x="36" y="51"/>
                  </a:moveTo>
                  <a:lnTo>
                    <a:pt x="36" y="51"/>
                  </a:lnTo>
                  <a:lnTo>
                    <a:pt x="32" y="50"/>
                  </a:lnTo>
                  <a:lnTo>
                    <a:pt x="30" y="46"/>
                  </a:lnTo>
                  <a:lnTo>
                    <a:pt x="27" y="37"/>
                  </a:lnTo>
                  <a:lnTo>
                    <a:pt x="24" y="29"/>
                  </a:lnTo>
                  <a:lnTo>
                    <a:pt x="20" y="24"/>
                  </a:lnTo>
                  <a:lnTo>
                    <a:pt x="15" y="19"/>
                  </a:lnTo>
                  <a:lnTo>
                    <a:pt x="9" y="14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7" y="6"/>
                  </a:lnTo>
                  <a:lnTo>
                    <a:pt x="22" y="9"/>
                  </a:lnTo>
                  <a:lnTo>
                    <a:pt x="29" y="14"/>
                  </a:lnTo>
                  <a:lnTo>
                    <a:pt x="34" y="22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43" y="45"/>
                  </a:lnTo>
                  <a:lnTo>
                    <a:pt x="43" y="47"/>
                  </a:lnTo>
                  <a:lnTo>
                    <a:pt x="40" y="50"/>
                  </a:lnTo>
                  <a:lnTo>
                    <a:pt x="39" y="51"/>
                  </a:lnTo>
                  <a:lnTo>
                    <a:pt x="36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0" name="Freeform 209"/>
            <p:cNvSpPr>
              <a:spLocks/>
            </p:cNvSpPr>
            <p:nvPr/>
          </p:nvSpPr>
          <p:spPr bwMode="auto">
            <a:xfrm>
              <a:off x="582613" y="5073650"/>
              <a:ext cx="61913" cy="71438"/>
            </a:xfrm>
            <a:custGeom>
              <a:avLst/>
              <a:gdLst>
                <a:gd name="T0" fmla="*/ 50800 w 39"/>
                <a:gd name="T1" fmla="*/ 71438 h 45"/>
                <a:gd name="T2" fmla="*/ 50800 w 39"/>
                <a:gd name="T3" fmla="*/ 71438 h 45"/>
                <a:gd name="T4" fmla="*/ 46038 w 39"/>
                <a:gd name="T5" fmla="*/ 71438 h 45"/>
                <a:gd name="T6" fmla="*/ 41275 w 39"/>
                <a:gd name="T7" fmla="*/ 65088 h 45"/>
                <a:gd name="T8" fmla="*/ 41275 w 39"/>
                <a:gd name="T9" fmla="*/ 65088 h 45"/>
                <a:gd name="T10" fmla="*/ 34925 w 39"/>
                <a:gd name="T11" fmla="*/ 55563 h 45"/>
                <a:gd name="T12" fmla="*/ 28575 w 39"/>
                <a:gd name="T13" fmla="*/ 46038 h 45"/>
                <a:gd name="T14" fmla="*/ 17463 w 39"/>
                <a:gd name="T15" fmla="*/ 31750 h 45"/>
                <a:gd name="T16" fmla="*/ 7938 w 39"/>
                <a:gd name="T17" fmla="*/ 23813 h 45"/>
                <a:gd name="T18" fmla="*/ 3175 w 39"/>
                <a:gd name="T19" fmla="*/ 19050 h 45"/>
                <a:gd name="T20" fmla="*/ 3175 w 39"/>
                <a:gd name="T21" fmla="*/ 19050 h 45"/>
                <a:gd name="T22" fmla="*/ 1588 w 39"/>
                <a:gd name="T23" fmla="*/ 17463 h 45"/>
                <a:gd name="T24" fmla="*/ 0 w 39"/>
                <a:gd name="T25" fmla="*/ 14288 h 45"/>
                <a:gd name="T26" fmla="*/ 0 w 39"/>
                <a:gd name="T27" fmla="*/ 9525 h 45"/>
                <a:gd name="T28" fmla="*/ 0 w 39"/>
                <a:gd name="T29" fmla="*/ 6350 h 45"/>
                <a:gd name="T30" fmla="*/ 0 w 39"/>
                <a:gd name="T31" fmla="*/ 6350 h 45"/>
                <a:gd name="T32" fmla="*/ 3175 w 39"/>
                <a:gd name="T33" fmla="*/ 1588 h 45"/>
                <a:gd name="T34" fmla="*/ 4763 w 39"/>
                <a:gd name="T35" fmla="*/ 1588 h 45"/>
                <a:gd name="T36" fmla="*/ 9525 w 39"/>
                <a:gd name="T37" fmla="*/ 0 h 45"/>
                <a:gd name="T38" fmla="*/ 12700 w 39"/>
                <a:gd name="T39" fmla="*/ 1588 h 45"/>
                <a:gd name="T40" fmla="*/ 12700 w 39"/>
                <a:gd name="T41" fmla="*/ 1588 h 45"/>
                <a:gd name="T42" fmla="*/ 19050 w 39"/>
                <a:gd name="T43" fmla="*/ 6350 h 45"/>
                <a:gd name="T44" fmla="*/ 31750 w 39"/>
                <a:gd name="T45" fmla="*/ 15875 h 45"/>
                <a:gd name="T46" fmla="*/ 46038 w 39"/>
                <a:gd name="T47" fmla="*/ 33338 h 45"/>
                <a:gd name="T48" fmla="*/ 53975 w 39"/>
                <a:gd name="T49" fmla="*/ 44450 h 45"/>
                <a:gd name="T50" fmla="*/ 58738 w 39"/>
                <a:gd name="T51" fmla="*/ 57150 h 45"/>
                <a:gd name="T52" fmla="*/ 58738 w 39"/>
                <a:gd name="T53" fmla="*/ 57150 h 45"/>
                <a:gd name="T54" fmla="*/ 61913 w 39"/>
                <a:gd name="T55" fmla="*/ 61913 h 45"/>
                <a:gd name="T56" fmla="*/ 58738 w 39"/>
                <a:gd name="T57" fmla="*/ 65088 h 45"/>
                <a:gd name="T58" fmla="*/ 57150 w 39"/>
                <a:gd name="T59" fmla="*/ 69850 h 45"/>
                <a:gd name="T60" fmla="*/ 55563 w 39"/>
                <a:gd name="T61" fmla="*/ 71438 h 45"/>
                <a:gd name="T62" fmla="*/ 55563 w 39"/>
                <a:gd name="T63" fmla="*/ 71438 h 45"/>
                <a:gd name="T64" fmla="*/ 50800 w 39"/>
                <a:gd name="T65" fmla="*/ 71438 h 45"/>
                <a:gd name="T66" fmla="*/ 50800 w 39"/>
                <a:gd name="T67" fmla="*/ 71438 h 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" h="45">
                  <a:moveTo>
                    <a:pt x="32" y="45"/>
                  </a:moveTo>
                  <a:lnTo>
                    <a:pt x="32" y="45"/>
                  </a:lnTo>
                  <a:lnTo>
                    <a:pt x="29" y="45"/>
                  </a:lnTo>
                  <a:lnTo>
                    <a:pt x="26" y="41"/>
                  </a:lnTo>
                  <a:lnTo>
                    <a:pt x="22" y="35"/>
                  </a:lnTo>
                  <a:lnTo>
                    <a:pt x="18" y="29"/>
                  </a:lnTo>
                  <a:lnTo>
                    <a:pt x="11" y="20"/>
                  </a:lnTo>
                  <a:lnTo>
                    <a:pt x="5" y="15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2" y="4"/>
                  </a:lnTo>
                  <a:lnTo>
                    <a:pt x="20" y="10"/>
                  </a:lnTo>
                  <a:lnTo>
                    <a:pt x="29" y="21"/>
                  </a:lnTo>
                  <a:lnTo>
                    <a:pt x="34" y="28"/>
                  </a:lnTo>
                  <a:lnTo>
                    <a:pt x="37" y="36"/>
                  </a:lnTo>
                  <a:lnTo>
                    <a:pt x="39" y="39"/>
                  </a:lnTo>
                  <a:lnTo>
                    <a:pt x="37" y="41"/>
                  </a:lnTo>
                  <a:lnTo>
                    <a:pt x="36" y="44"/>
                  </a:lnTo>
                  <a:lnTo>
                    <a:pt x="35" y="45"/>
                  </a:lnTo>
                  <a:lnTo>
                    <a:pt x="32" y="4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1" name="Freeform 210"/>
            <p:cNvSpPr>
              <a:spLocks/>
            </p:cNvSpPr>
            <p:nvPr/>
          </p:nvSpPr>
          <p:spPr bwMode="auto">
            <a:xfrm>
              <a:off x="546101" y="5095875"/>
              <a:ext cx="60325" cy="61913"/>
            </a:xfrm>
            <a:custGeom>
              <a:avLst/>
              <a:gdLst>
                <a:gd name="T0" fmla="*/ 49213 w 38"/>
                <a:gd name="T1" fmla="*/ 61913 h 39"/>
                <a:gd name="T2" fmla="*/ 49213 w 38"/>
                <a:gd name="T3" fmla="*/ 61913 h 39"/>
                <a:gd name="T4" fmla="*/ 44450 w 38"/>
                <a:gd name="T5" fmla="*/ 58738 h 39"/>
                <a:gd name="T6" fmla="*/ 39688 w 38"/>
                <a:gd name="T7" fmla="*/ 55563 h 39"/>
                <a:gd name="T8" fmla="*/ 39688 w 38"/>
                <a:gd name="T9" fmla="*/ 55563 h 39"/>
                <a:gd name="T10" fmla="*/ 36513 w 38"/>
                <a:gd name="T11" fmla="*/ 46038 h 39"/>
                <a:gd name="T12" fmla="*/ 30163 w 38"/>
                <a:gd name="T13" fmla="*/ 38100 h 39"/>
                <a:gd name="T14" fmla="*/ 20638 w 38"/>
                <a:gd name="T15" fmla="*/ 26988 h 39"/>
                <a:gd name="T16" fmla="*/ 9525 w 38"/>
                <a:gd name="T17" fmla="*/ 22225 h 39"/>
                <a:gd name="T18" fmla="*/ 6350 w 38"/>
                <a:gd name="T19" fmla="*/ 19050 h 39"/>
                <a:gd name="T20" fmla="*/ 6350 w 38"/>
                <a:gd name="T21" fmla="*/ 19050 h 39"/>
                <a:gd name="T22" fmla="*/ 3175 w 38"/>
                <a:gd name="T23" fmla="*/ 17463 h 39"/>
                <a:gd name="T24" fmla="*/ 0 w 38"/>
                <a:gd name="T25" fmla="*/ 15875 h 39"/>
                <a:gd name="T26" fmla="*/ 0 w 38"/>
                <a:gd name="T27" fmla="*/ 11113 h 39"/>
                <a:gd name="T28" fmla="*/ 0 w 38"/>
                <a:gd name="T29" fmla="*/ 7938 h 39"/>
                <a:gd name="T30" fmla="*/ 0 w 38"/>
                <a:gd name="T31" fmla="*/ 7938 h 39"/>
                <a:gd name="T32" fmla="*/ 1588 w 38"/>
                <a:gd name="T33" fmla="*/ 3175 h 39"/>
                <a:gd name="T34" fmla="*/ 3175 w 38"/>
                <a:gd name="T35" fmla="*/ 1588 h 39"/>
                <a:gd name="T36" fmla="*/ 7938 w 38"/>
                <a:gd name="T37" fmla="*/ 0 h 39"/>
                <a:gd name="T38" fmla="*/ 11113 w 38"/>
                <a:gd name="T39" fmla="*/ 0 h 39"/>
                <a:gd name="T40" fmla="*/ 11113 w 38"/>
                <a:gd name="T41" fmla="*/ 0 h 39"/>
                <a:gd name="T42" fmla="*/ 17463 w 38"/>
                <a:gd name="T43" fmla="*/ 1588 h 39"/>
                <a:gd name="T44" fmla="*/ 30163 w 38"/>
                <a:gd name="T45" fmla="*/ 9525 h 39"/>
                <a:gd name="T46" fmla="*/ 38100 w 38"/>
                <a:gd name="T47" fmla="*/ 15875 h 39"/>
                <a:gd name="T48" fmla="*/ 46038 w 38"/>
                <a:gd name="T49" fmla="*/ 23813 h 39"/>
                <a:gd name="T50" fmla="*/ 52388 w 38"/>
                <a:gd name="T51" fmla="*/ 33338 h 39"/>
                <a:gd name="T52" fmla="*/ 60325 w 38"/>
                <a:gd name="T53" fmla="*/ 47625 h 39"/>
                <a:gd name="T54" fmla="*/ 60325 w 38"/>
                <a:gd name="T55" fmla="*/ 47625 h 39"/>
                <a:gd name="T56" fmla="*/ 60325 w 38"/>
                <a:gd name="T57" fmla="*/ 50800 h 39"/>
                <a:gd name="T58" fmla="*/ 60325 w 38"/>
                <a:gd name="T59" fmla="*/ 55563 h 39"/>
                <a:gd name="T60" fmla="*/ 57150 w 38"/>
                <a:gd name="T61" fmla="*/ 58738 h 39"/>
                <a:gd name="T62" fmla="*/ 53975 w 38"/>
                <a:gd name="T63" fmla="*/ 61913 h 39"/>
                <a:gd name="T64" fmla="*/ 53975 w 38"/>
                <a:gd name="T65" fmla="*/ 61913 h 39"/>
                <a:gd name="T66" fmla="*/ 49213 w 38"/>
                <a:gd name="T67" fmla="*/ 61913 h 39"/>
                <a:gd name="T68" fmla="*/ 49213 w 38"/>
                <a:gd name="T69" fmla="*/ 61913 h 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" h="39">
                  <a:moveTo>
                    <a:pt x="31" y="39"/>
                  </a:moveTo>
                  <a:lnTo>
                    <a:pt x="31" y="39"/>
                  </a:lnTo>
                  <a:lnTo>
                    <a:pt x="28" y="37"/>
                  </a:lnTo>
                  <a:lnTo>
                    <a:pt x="25" y="35"/>
                  </a:lnTo>
                  <a:lnTo>
                    <a:pt x="23" y="29"/>
                  </a:lnTo>
                  <a:lnTo>
                    <a:pt x="19" y="24"/>
                  </a:lnTo>
                  <a:lnTo>
                    <a:pt x="13" y="17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9" y="6"/>
                  </a:lnTo>
                  <a:lnTo>
                    <a:pt x="24" y="10"/>
                  </a:lnTo>
                  <a:lnTo>
                    <a:pt x="29" y="15"/>
                  </a:lnTo>
                  <a:lnTo>
                    <a:pt x="33" y="21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38" y="35"/>
                  </a:lnTo>
                  <a:lnTo>
                    <a:pt x="36" y="37"/>
                  </a:lnTo>
                  <a:lnTo>
                    <a:pt x="34" y="39"/>
                  </a:lnTo>
                  <a:lnTo>
                    <a:pt x="31" y="3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2" name="Freeform 211"/>
            <p:cNvSpPr>
              <a:spLocks/>
            </p:cNvSpPr>
            <p:nvPr/>
          </p:nvSpPr>
          <p:spPr bwMode="auto">
            <a:xfrm>
              <a:off x="514351" y="5118100"/>
              <a:ext cx="60325" cy="63500"/>
            </a:xfrm>
            <a:custGeom>
              <a:avLst/>
              <a:gdLst>
                <a:gd name="T0" fmla="*/ 49213 w 38"/>
                <a:gd name="T1" fmla="*/ 63500 h 40"/>
                <a:gd name="T2" fmla="*/ 49213 w 38"/>
                <a:gd name="T3" fmla="*/ 63500 h 40"/>
                <a:gd name="T4" fmla="*/ 42863 w 38"/>
                <a:gd name="T5" fmla="*/ 61913 h 40"/>
                <a:gd name="T6" fmla="*/ 39688 w 38"/>
                <a:gd name="T7" fmla="*/ 55563 h 40"/>
                <a:gd name="T8" fmla="*/ 39688 w 38"/>
                <a:gd name="T9" fmla="*/ 55563 h 40"/>
                <a:gd name="T10" fmla="*/ 34925 w 38"/>
                <a:gd name="T11" fmla="*/ 47625 h 40"/>
                <a:gd name="T12" fmla="*/ 30163 w 38"/>
                <a:gd name="T13" fmla="*/ 39688 h 40"/>
                <a:gd name="T14" fmla="*/ 17463 w 38"/>
                <a:gd name="T15" fmla="*/ 28575 h 40"/>
                <a:gd name="T16" fmla="*/ 9525 w 38"/>
                <a:gd name="T17" fmla="*/ 20638 h 40"/>
                <a:gd name="T18" fmla="*/ 6350 w 38"/>
                <a:gd name="T19" fmla="*/ 19050 h 40"/>
                <a:gd name="T20" fmla="*/ 6350 w 38"/>
                <a:gd name="T21" fmla="*/ 19050 h 40"/>
                <a:gd name="T22" fmla="*/ 1588 w 38"/>
                <a:gd name="T23" fmla="*/ 17463 h 40"/>
                <a:gd name="T24" fmla="*/ 0 w 38"/>
                <a:gd name="T25" fmla="*/ 12700 h 40"/>
                <a:gd name="T26" fmla="*/ 0 w 38"/>
                <a:gd name="T27" fmla="*/ 9525 h 40"/>
                <a:gd name="T28" fmla="*/ 0 w 38"/>
                <a:gd name="T29" fmla="*/ 4763 h 40"/>
                <a:gd name="T30" fmla="*/ 0 w 38"/>
                <a:gd name="T31" fmla="*/ 4763 h 40"/>
                <a:gd name="T32" fmla="*/ 3175 w 38"/>
                <a:gd name="T33" fmla="*/ 3175 h 40"/>
                <a:gd name="T34" fmla="*/ 6350 w 38"/>
                <a:gd name="T35" fmla="*/ 0 h 40"/>
                <a:gd name="T36" fmla="*/ 9525 w 38"/>
                <a:gd name="T37" fmla="*/ 0 h 40"/>
                <a:gd name="T38" fmla="*/ 14288 w 38"/>
                <a:gd name="T39" fmla="*/ 1588 h 40"/>
                <a:gd name="T40" fmla="*/ 14288 w 38"/>
                <a:gd name="T41" fmla="*/ 1588 h 40"/>
                <a:gd name="T42" fmla="*/ 19050 w 38"/>
                <a:gd name="T43" fmla="*/ 3175 h 40"/>
                <a:gd name="T44" fmla="*/ 31750 w 38"/>
                <a:gd name="T45" fmla="*/ 12700 h 40"/>
                <a:gd name="T46" fmla="*/ 46038 w 38"/>
                <a:gd name="T47" fmla="*/ 26988 h 40"/>
                <a:gd name="T48" fmla="*/ 52388 w 38"/>
                <a:gd name="T49" fmla="*/ 34925 h 40"/>
                <a:gd name="T50" fmla="*/ 57150 w 38"/>
                <a:gd name="T51" fmla="*/ 47625 h 40"/>
                <a:gd name="T52" fmla="*/ 57150 w 38"/>
                <a:gd name="T53" fmla="*/ 47625 h 40"/>
                <a:gd name="T54" fmla="*/ 60325 w 38"/>
                <a:gd name="T55" fmla="*/ 50800 h 40"/>
                <a:gd name="T56" fmla="*/ 60325 w 38"/>
                <a:gd name="T57" fmla="*/ 55563 h 40"/>
                <a:gd name="T58" fmla="*/ 57150 w 38"/>
                <a:gd name="T59" fmla="*/ 58738 h 40"/>
                <a:gd name="T60" fmla="*/ 53975 w 38"/>
                <a:gd name="T61" fmla="*/ 61913 h 40"/>
                <a:gd name="T62" fmla="*/ 53975 w 38"/>
                <a:gd name="T63" fmla="*/ 61913 h 40"/>
                <a:gd name="T64" fmla="*/ 49213 w 38"/>
                <a:gd name="T65" fmla="*/ 63500 h 40"/>
                <a:gd name="T66" fmla="*/ 49213 w 38"/>
                <a:gd name="T67" fmla="*/ 63500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" h="40">
                  <a:moveTo>
                    <a:pt x="31" y="40"/>
                  </a:moveTo>
                  <a:lnTo>
                    <a:pt x="31" y="40"/>
                  </a:lnTo>
                  <a:lnTo>
                    <a:pt x="27" y="39"/>
                  </a:lnTo>
                  <a:lnTo>
                    <a:pt x="25" y="35"/>
                  </a:lnTo>
                  <a:lnTo>
                    <a:pt x="22" y="30"/>
                  </a:lnTo>
                  <a:lnTo>
                    <a:pt x="19" y="25"/>
                  </a:lnTo>
                  <a:lnTo>
                    <a:pt x="11" y="18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2" y="2"/>
                  </a:lnTo>
                  <a:lnTo>
                    <a:pt x="20" y="8"/>
                  </a:lnTo>
                  <a:lnTo>
                    <a:pt x="29" y="17"/>
                  </a:lnTo>
                  <a:lnTo>
                    <a:pt x="33" y="22"/>
                  </a:lnTo>
                  <a:lnTo>
                    <a:pt x="36" y="30"/>
                  </a:lnTo>
                  <a:lnTo>
                    <a:pt x="38" y="32"/>
                  </a:lnTo>
                  <a:lnTo>
                    <a:pt x="38" y="35"/>
                  </a:lnTo>
                  <a:lnTo>
                    <a:pt x="36" y="37"/>
                  </a:lnTo>
                  <a:lnTo>
                    <a:pt x="34" y="39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3" name="Freeform 212"/>
            <p:cNvSpPr>
              <a:spLocks/>
            </p:cNvSpPr>
            <p:nvPr/>
          </p:nvSpPr>
          <p:spPr bwMode="auto">
            <a:xfrm>
              <a:off x="484188" y="5141913"/>
              <a:ext cx="52388" cy="55563"/>
            </a:xfrm>
            <a:custGeom>
              <a:avLst/>
              <a:gdLst>
                <a:gd name="T0" fmla="*/ 41275 w 33"/>
                <a:gd name="T1" fmla="*/ 55563 h 35"/>
                <a:gd name="T2" fmla="*/ 41275 w 33"/>
                <a:gd name="T3" fmla="*/ 55563 h 35"/>
                <a:gd name="T4" fmla="*/ 38100 w 33"/>
                <a:gd name="T5" fmla="*/ 53975 h 35"/>
                <a:gd name="T6" fmla="*/ 33338 w 33"/>
                <a:gd name="T7" fmla="*/ 50800 h 35"/>
                <a:gd name="T8" fmla="*/ 33338 w 33"/>
                <a:gd name="T9" fmla="*/ 50800 h 35"/>
                <a:gd name="T10" fmla="*/ 22225 w 33"/>
                <a:gd name="T11" fmla="*/ 34925 h 35"/>
                <a:gd name="T12" fmla="*/ 14288 w 33"/>
                <a:gd name="T13" fmla="*/ 25400 h 35"/>
                <a:gd name="T14" fmla="*/ 6350 w 33"/>
                <a:gd name="T15" fmla="*/ 22225 h 35"/>
                <a:gd name="T16" fmla="*/ 6350 w 33"/>
                <a:gd name="T17" fmla="*/ 22225 h 35"/>
                <a:gd name="T18" fmla="*/ 1588 w 33"/>
                <a:gd name="T19" fmla="*/ 19050 h 35"/>
                <a:gd name="T20" fmla="*/ 0 w 33"/>
                <a:gd name="T21" fmla="*/ 15875 h 35"/>
                <a:gd name="T22" fmla="*/ 0 w 33"/>
                <a:gd name="T23" fmla="*/ 11113 h 35"/>
                <a:gd name="T24" fmla="*/ 0 w 33"/>
                <a:gd name="T25" fmla="*/ 7938 h 35"/>
                <a:gd name="T26" fmla="*/ 0 w 33"/>
                <a:gd name="T27" fmla="*/ 7938 h 35"/>
                <a:gd name="T28" fmla="*/ 1588 w 33"/>
                <a:gd name="T29" fmla="*/ 3175 h 35"/>
                <a:gd name="T30" fmla="*/ 6350 w 33"/>
                <a:gd name="T31" fmla="*/ 1588 h 35"/>
                <a:gd name="T32" fmla="*/ 7938 w 33"/>
                <a:gd name="T33" fmla="*/ 0 h 35"/>
                <a:gd name="T34" fmla="*/ 11113 w 33"/>
                <a:gd name="T35" fmla="*/ 1588 h 35"/>
                <a:gd name="T36" fmla="*/ 11113 w 33"/>
                <a:gd name="T37" fmla="*/ 1588 h 35"/>
                <a:gd name="T38" fmla="*/ 15875 w 33"/>
                <a:gd name="T39" fmla="*/ 3175 h 35"/>
                <a:gd name="T40" fmla="*/ 23813 w 33"/>
                <a:gd name="T41" fmla="*/ 7938 h 35"/>
                <a:gd name="T42" fmla="*/ 36513 w 33"/>
                <a:gd name="T43" fmla="*/ 19050 h 35"/>
                <a:gd name="T44" fmla="*/ 52388 w 33"/>
                <a:gd name="T45" fmla="*/ 38100 h 35"/>
                <a:gd name="T46" fmla="*/ 52388 w 33"/>
                <a:gd name="T47" fmla="*/ 38100 h 35"/>
                <a:gd name="T48" fmla="*/ 52388 w 33"/>
                <a:gd name="T49" fmla="*/ 41275 h 35"/>
                <a:gd name="T50" fmla="*/ 52388 w 33"/>
                <a:gd name="T51" fmla="*/ 46038 h 35"/>
                <a:gd name="T52" fmla="*/ 52388 w 33"/>
                <a:gd name="T53" fmla="*/ 49213 h 35"/>
                <a:gd name="T54" fmla="*/ 47625 w 33"/>
                <a:gd name="T55" fmla="*/ 53975 h 35"/>
                <a:gd name="T56" fmla="*/ 47625 w 33"/>
                <a:gd name="T57" fmla="*/ 53975 h 35"/>
                <a:gd name="T58" fmla="*/ 41275 w 33"/>
                <a:gd name="T59" fmla="*/ 55563 h 35"/>
                <a:gd name="T60" fmla="*/ 41275 w 33"/>
                <a:gd name="T61" fmla="*/ 55563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3" h="35">
                  <a:moveTo>
                    <a:pt x="26" y="35"/>
                  </a:moveTo>
                  <a:lnTo>
                    <a:pt x="26" y="35"/>
                  </a:lnTo>
                  <a:lnTo>
                    <a:pt x="24" y="34"/>
                  </a:lnTo>
                  <a:lnTo>
                    <a:pt x="21" y="32"/>
                  </a:lnTo>
                  <a:lnTo>
                    <a:pt x="14" y="22"/>
                  </a:lnTo>
                  <a:lnTo>
                    <a:pt x="9" y="16"/>
                  </a:lnTo>
                  <a:lnTo>
                    <a:pt x="4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1"/>
                  </a:lnTo>
                  <a:lnTo>
                    <a:pt x="10" y="2"/>
                  </a:lnTo>
                  <a:lnTo>
                    <a:pt x="15" y="5"/>
                  </a:lnTo>
                  <a:lnTo>
                    <a:pt x="23" y="12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3" y="29"/>
                  </a:lnTo>
                  <a:lnTo>
                    <a:pt x="33" y="31"/>
                  </a:lnTo>
                  <a:lnTo>
                    <a:pt x="30" y="34"/>
                  </a:lnTo>
                  <a:lnTo>
                    <a:pt x="26" y="3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4" name="Freeform 213"/>
            <p:cNvSpPr>
              <a:spLocks/>
            </p:cNvSpPr>
            <p:nvPr/>
          </p:nvSpPr>
          <p:spPr bwMode="auto">
            <a:xfrm>
              <a:off x="455613" y="5164138"/>
              <a:ext cx="44450" cy="42863"/>
            </a:xfrm>
            <a:custGeom>
              <a:avLst/>
              <a:gdLst>
                <a:gd name="T0" fmla="*/ 34925 w 28"/>
                <a:gd name="T1" fmla="*/ 42863 h 27"/>
                <a:gd name="T2" fmla="*/ 34925 w 28"/>
                <a:gd name="T3" fmla="*/ 42863 h 27"/>
                <a:gd name="T4" fmla="*/ 28575 w 28"/>
                <a:gd name="T5" fmla="*/ 41275 h 27"/>
                <a:gd name="T6" fmla="*/ 26988 w 28"/>
                <a:gd name="T7" fmla="*/ 39688 h 27"/>
                <a:gd name="T8" fmla="*/ 26988 w 28"/>
                <a:gd name="T9" fmla="*/ 39688 h 27"/>
                <a:gd name="T10" fmla="*/ 11113 w 28"/>
                <a:gd name="T11" fmla="*/ 23813 h 27"/>
                <a:gd name="T12" fmla="*/ 4763 w 28"/>
                <a:gd name="T13" fmla="*/ 17463 h 27"/>
                <a:gd name="T14" fmla="*/ 4763 w 28"/>
                <a:gd name="T15" fmla="*/ 17463 h 27"/>
                <a:gd name="T16" fmla="*/ 1588 w 28"/>
                <a:gd name="T17" fmla="*/ 15875 h 27"/>
                <a:gd name="T18" fmla="*/ 0 w 28"/>
                <a:gd name="T19" fmla="*/ 11113 h 27"/>
                <a:gd name="T20" fmla="*/ 0 w 28"/>
                <a:gd name="T21" fmla="*/ 7938 h 27"/>
                <a:gd name="T22" fmla="*/ 1588 w 28"/>
                <a:gd name="T23" fmla="*/ 3175 h 27"/>
                <a:gd name="T24" fmla="*/ 1588 w 28"/>
                <a:gd name="T25" fmla="*/ 3175 h 27"/>
                <a:gd name="T26" fmla="*/ 4763 w 28"/>
                <a:gd name="T27" fmla="*/ 1588 h 27"/>
                <a:gd name="T28" fmla="*/ 7938 w 28"/>
                <a:gd name="T29" fmla="*/ 0 h 27"/>
                <a:gd name="T30" fmla="*/ 12700 w 28"/>
                <a:gd name="T31" fmla="*/ 0 h 27"/>
                <a:gd name="T32" fmla="*/ 15875 w 28"/>
                <a:gd name="T33" fmla="*/ 0 h 27"/>
                <a:gd name="T34" fmla="*/ 15875 w 28"/>
                <a:gd name="T35" fmla="*/ 0 h 27"/>
                <a:gd name="T36" fmla="*/ 22225 w 28"/>
                <a:gd name="T37" fmla="*/ 4763 h 27"/>
                <a:gd name="T38" fmla="*/ 39688 w 28"/>
                <a:gd name="T39" fmla="*/ 25400 h 27"/>
                <a:gd name="T40" fmla="*/ 39688 w 28"/>
                <a:gd name="T41" fmla="*/ 25400 h 27"/>
                <a:gd name="T42" fmla="*/ 42863 w 28"/>
                <a:gd name="T43" fmla="*/ 28575 h 27"/>
                <a:gd name="T44" fmla="*/ 44450 w 28"/>
                <a:gd name="T45" fmla="*/ 33338 h 27"/>
                <a:gd name="T46" fmla="*/ 42863 w 28"/>
                <a:gd name="T47" fmla="*/ 36513 h 27"/>
                <a:gd name="T48" fmla="*/ 39688 w 28"/>
                <a:gd name="T49" fmla="*/ 41275 h 27"/>
                <a:gd name="T50" fmla="*/ 39688 w 28"/>
                <a:gd name="T51" fmla="*/ 41275 h 27"/>
                <a:gd name="T52" fmla="*/ 36513 w 28"/>
                <a:gd name="T53" fmla="*/ 42863 h 27"/>
                <a:gd name="T54" fmla="*/ 34925 w 28"/>
                <a:gd name="T55" fmla="*/ 42863 h 27"/>
                <a:gd name="T56" fmla="*/ 34925 w 28"/>
                <a:gd name="T57" fmla="*/ 42863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7">
                  <a:moveTo>
                    <a:pt x="22" y="27"/>
                  </a:moveTo>
                  <a:lnTo>
                    <a:pt x="22" y="27"/>
                  </a:lnTo>
                  <a:lnTo>
                    <a:pt x="18" y="26"/>
                  </a:lnTo>
                  <a:lnTo>
                    <a:pt x="17" y="25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25" y="16"/>
                  </a:lnTo>
                  <a:lnTo>
                    <a:pt x="27" y="18"/>
                  </a:lnTo>
                  <a:lnTo>
                    <a:pt x="28" y="21"/>
                  </a:lnTo>
                  <a:lnTo>
                    <a:pt x="27" y="23"/>
                  </a:lnTo>
                  <a:lnTo>
                    <a:pt x="25" y="26"/>
                  </a:lnTo>
                  <a:lnTo>
                    <a:pt x="23" y="27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5" name="Freeform 214"/>
            <p:cNvSpPr>
              <a:spLocks/>
            </p:cNvSpPr>
            <p:nvPr/>
          </p:nvSpPr>
          <p:spPr bwMode="auto">
            <a:xfrm>
              <a:off x="423863" y="5183188"/>
              <a:ext cx="42863" cy="44450"/>
            </a:xfrm>
            <a:custGeom>
              <a:avLst/>
              <a:gdLst>
                <a:gd name="T0" fmla="*/ 31750 w 27"/>
                <a:gd name="T1" fmla="*/ 44450 h 28"/>
                <a:gd name="T2" fmla="*/ 31750 w 27"/>
                <a:gd name="T3" fmla="*/ 44450 h 28"/>
                <a:gd name="T4" fmla="*/ 28575 w 27"/>
                <a:gd name="T5" fmla="*/ 42863 h 28"/>
                <a:gd name="T6" fmla="*/ 23813 w 27"/>
                <a:gd name="T7" fmla="*/ 39688 h 28"/>
                <a:gd name="T8" fmla="*/ 23813 w 27"/>
                <a:gd name="T9" fmla="*/ 39688 h 28"/>
                <a:gd name="T10" fmla="*/ 9525 w 27"/>
                <a:gd name="T11" fmla="*/ 23813 h 28"/>
                <a:gd name="T12" fmla="*/ 4763 w 27"/>
                <a:gd name="T13" fmla="*/ 17463 h 28"/>
                <a:gd name="T14" fmla="*/ 4763 w 27"/>
                <a:gd name="T15" fmla="*/ 17463 h 28"/>
                <a:gd name="T16" fmla="*/ 1588 w 27"/>
                <a:gd name="T17" fmla="*/ 15875 h 28"/>
                <a:gd name="T18" fmla="*/ 0 w 27"/>
                <a:gd name="T19" fmla="*/ 12700 h 28"/>
                <a:gd name="T20" fmla="*/ 0 w 27"/>
                <a:gd name="T21" fmla="*/ 7938 h 28"/>
                <a:gd name="T22" fmla="*/ 1588 w 27"/>
                <a:gd name="T23" fmla="*/ 4763 h 28"/>
                <a:gd name="T24" fmla="*/ 1588 w 27"/>
                <a:gd name="T25" fmla="*/ 4763 h 28"/>
                <a:gd name="T26" fmla="*/ 4763 w 27"/>
                <a:gd name="T27" fmla="*/ 1588 h 28"/>
                <a:gd name="T28" fmla="*/ 7938 w 27"/>
                <a:gd name="T29" fmla="*/ 0 h 28"/>
                <a:gd name="T30" fmla="*/ 12700 w 27"/>
                <a:gd name="T31" fmla="*/ 0 h 28"/>
                <a:gd name="T32" fmla="*/ 15875 w 27"/>
                <a:gd name="T33" fmla="*/ 0 h 28"/>
                <a:gd name="T34" fmla="*/ 15875 w 27"/>
                <a:gd name="T35" fmla="*/ 0 h 28"/>
                <a:gd name="T36" fmla="*/ 22225 w 27"/>
                <a:gd name="T37" fmla="*/ 6350 h 28"/>
                <a:gd name="T38" fmla="*/ 39688 w 27"/>
                <a:gd name="T39" fmla="*/ 26988 h 28"/>
                <a:gd name="T40" fmla="*/ 39688 w 27"/>
                <a:gd name="T41" fmla="*/ 26988 h 28"/>
                <a:gd name="T42" fmla="*/ 42863 w 27"/>
                <a:gd name="T43" fmla="*/ 30163 h 28"/>
                <a:gd name="T44" fmla="*/ 42863 w 27"/>
                <a:gd name="T45" fmla="*/ 34925 h 28"/>
                <a:gd name="T46" fmla="*/ 42863 w 27"/>
                <a:gd name="T47" fmla="*/ 38100 h 28"/>
                <a:gd name="T48" fmla="*/ 39688 w 27"/>
                <a:gd name="T49" fmla="*/ 42863 h 28"/>
                <a:gd name="T50" fmla="*/ 39688 w 27"/>
                <a:gd name="T51" fmla="*/ 42863 h 28"/>
                <a:gd name="T52" fmla="*/ 36513 w 27"/>
                <a:gd name="T53" fmla="*/ 44450 h 28"/>
                <a:gd name="T54" fmla="*/ 31750 w 27"/>
                <a:gd name="T55" fmla="*/ 44450 h 28"/>
                <a:gd name="T56" fmla="*/ 31750 w 27"/>
                <a:gd name="T57" fmla="*/ 44450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" h="28">
                  <a:moveTo>
                    <a:pt x="20" y="28"/>
                  </a:moveTo>
                  <a:lnTo>
                    <a:pt x="20" y="28"/>
                  </a:lnTo>
                  <a:lnTo>
                    <a:pt x="18" y="27"/>
                  </a:lnTo>
                  <a:lnTo>
                    <a:pt x="15" y="25"/>
                  </a:lnTo>
                  <a:lnTo>
                    <a:pt x="6" y="15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25" y="17"/>
                  </a:lnTo>
                  <a:lnTo>
                    <a:pt x="27" y="19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5" y="27"/>
                  </a:lnTo>
                  <a:lnTo>
                    <a:pt x="23" y="28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6" name="Freeform 215"/>
            <p:cNvSpPr>
              <a:spLocks/>
            </p:cNvSpPr>
            <p:nvPr/>
          </p:nvSpPr>
          <p:spPr bwMode="auto">
            <a:xfrm>
              <a:off x="393701" y="5207000"/>
              <a:ext cx="44450" cy="44450"/>
            </a:xfrm>
            <a:custGeom>
              <a:avLst/>
              <a:gdLst>
                <a:gd name="T0" fmla="*/ 34925 w 28"/>
                <a:gd name="T1" fmla="*/ 44450 h 28"/>
                <a:gd name="T2" fmla="*/ 34925 w 28"/>
                <a:gd name="T3" fmla="*/ 44450 h 28"/>
                <a:gd name="T4" fmla="*/ 30163 w 28"/>
                <a:gd name="T5" fmla="*/ 44450 h 28"/>
                <a:gd name="T6" fmla="*/ 26988 w 28"/>
                <a:gd name="T7" fmla="*/ 39688 h 28"/>
                <a:gd name="T8" fmla="*/ 26988 w 28"/>
                <a:gd name="T9" fmla="*/ 39688 h 28"/>
                <a:gd name="T10" fmla="*/ 9525 w 28"/>
                <a:gd name="T11" fmla="*/ 23813 h 28"/>
                <a:gd name="T12" fmla="*/ 6350 w 28"/>
                <a:gd name="T13" fmla="*/ 20638 h 28"/>
                <a:gd name="T14" fmla="*/ 6350 w 28"/>
                <a:gd name="T15" fmla="*/ 20638 h 28"/>
                <a:gd name="T16" fmla="*/ 1588 w 28"/>
                <a:gd name="T17" fmla="*/ 15875 h 28"/>
                <a:gd name="T18" fmla="*/ 0 w 28"/>
                <a:gd name="T19" fmla="*/ 12700 h 28"/>
                <a:gd name="T20" fmla="*/ 0 w 28"/>
                <a:gd name="T21" fmla="*/ 7938 h 28"/>
                <a:gd name="T22" fmla="*/ 1588 w 28"/>
                <a:gd name="T23" fmla="*/ 4763 h 28"/>
                <a:gd name="T24" fmla="*/ 1588 w 28"/>
                <a:gd name="T25" fmla="*/ 4763 h 28"/>
                <a:gd name="T26" fmla="*/ 6350 w 28"/>
                <a:gd name="T27" fmla="*/ 3175 h 28"/>
                <a:gd name="T28" fmla="*/ 7938 w 28"/>
                <a:gd name="T29" fmla="*/ 0 h 28"/>
                <a:gd name="T30" fmla="*/ 12700 w 28"/>
                <a:gd name="T31" fmla="*/ 0 h 28"/>
                <a:gd name="T32" fmla="*/ 15875 w 28"/>
                <a:gd name="T33" fmla="*/ 3175 h 28"/>
                <a:gd name="T34" fmla="*/ 15875 w 28"/>
                <a:gd name="T35" fmla="*/ 3175 h 28"/>
                <a:gd name="T36" fmla="*/ 23813 w 28"/>
                <a:gd name="T37" fmla="*/ 6350 h 28"/>
                <a:gd name="T38" fmla="*/ 42863 w 28"/>
                <a:gd name="T39" fmla="*/ 26988 h 28"/>
                <a:gd name="T40" fmla="*/ 42863 w 28"/>
                <a:gd name="T41" fmla="*/ 26988 h 28"/>
                <a:gd name="T42" fmla="*/ 44450 w 28"/>
                <a:gd name="T43" fmla="*/ 30163 h 28"/>
                <a:gd name="T44" fmla="*/ 44450 w 28"/>
                <a:gd name="T45" fmla="*/ 34925 h 28"/>
                <a:gd name="T46" fmla="*/ 42863 w 28"/>
                <a:gd name="T47" fmla="*/ 38100 h 28"/>
                <a:gd name="T48" fmla="*/ 39688 w 28"/>
                <a:gd name="T49" fmla="*/ 42863 h 28"/>
                <a:gd name="T50" fmla="*/ 39688 w 28"/>
                <a:gd name="T51" fmla="*/ 42863 h 28"/>
                <a:gd name="T52" fmla="*/ 38100 w 28"/>
                <a:gd name="T53" fmla="*/ 44450 h 28"/>
                <a:gd name="T54" fmla="*/ 34925 w 28"/>
                <a:gd name="T55" fmla="*/ 44450 h 28"/>
                <a:gd name="T56" fmla="*/ 34925 w 28"/>
                <a:gd name="T57" fmla="*/ 44450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8">
                  <a:moveTo>
                    <a:pt x="22" y="28"/>
                  </a:moveTo>
                  <a:lnTo>
                    <a:pt x="22" y="28"/>
                  </a:lnTo>
                  <a:lnTo>
                    <a:pt x="19" y="28"/>
                  </a:lnTo>
                  <a:lnTo>
                    <a:pt x="17" y="25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5" y="4"/>
                  </a:lnTo>
                  <a:lnTo>
                    <a:pt x="27" y="17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7" y="24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7" name="Freeform 216"/>
            <p:cNvSpPr>
              <a:spLocks/>
            </p:cNvSpPr>
            <p:nvPr/>
          </p:nvSpPr>
          <p:spPr bwMode="auto">
            <a:xfrm>
              <a:off x="363538" y="5230813"/>
              <a:ext cx="44450" cy="46038"/>
            </a:xfrm>
            <a:custGeom>
              <a:avLst/>
              <a:gdLst>
                <a:gd name="T0" fmla="*/ 34925 w 28"/>
                <a:gd name="T1" fmla="*/ 46038 h 29"/>
                <a:gd name="T2" fmla="*/ 34925 w 28"/>
                <a:gd name="T3" fmla="*/ 46038 h 29"/>
                <a:gd name="T4" fmla="*/ 30163 w 28"/>
                <a:gd name="T5" fmla="*/ 44450 h 29"/>
                <a:gd name="T6" fmla="*/ 26988 w 28"/>
                <a:gd name="T7" fmla="*/ 42863 h 29"/>
                <a:gd name="T8" fmla="*/ 26988 w 28"/>
                <a:gd name="T9" fmla="*/ 42863 h 29"/>
                <a:gd name="T10" fmla="*/ 11113 w 28"/>
                <a:gd name="T11" fmla="*/ 23813 h 29"/>
                <a:gd name="T12" fmla="*/ 4763 w 28"/>
                <a:gd name="T13" fmla="*/ 20638 h 29"/>
                <a:gd name="T14" fmla="*/ 4763 w 28"/>
                <a:gd name="T15" fmla="*/ 20638 h 29"/>
                <a:gd name="T16" fmla="*/ 3175 w 28"/>
                <a:gd name="T17" fmla="*/ 19050 h 29"/>
                <a:gd name="T18" fmla="*/ 0 w 28"/>
                <a:gd name="T19" fmla="*/ 14288 h 29"/>
                <a:gd name="T20" fmla="*/ 0 w 28"/>
                <a:gd name="T21" fmla="*/ 11113 h 29"/>
                <a:gd name="T22" fmla="*/ 3175 w 28"/>
                <a:gd name="T23" fmla="*/ 6350 h 29"/>
                <a:gd name="T24" fmla="*/ 3175 w 28"/>
                <a:gd name="T25" fmla="*/ 6350 h 29"/>
                <a:gd name="T26" fmla="*/ 4763 w 28"/>
                <a:gd name="T27" fmla="*/ 3175 h 29"/>
                <a:gd name="T28" fmla="*/ 7938 w 28"/>
                <a:gd name="T29" fmla="*/ 3175 h 29"/>
                <a:gd name="T30" fmla="*/ 12700 w 28"/>
                <a:gd name="T31" fmla="*/ 0 h 29"/>
                <a:gd name="T32" fmla="*/ 15875 w 28"/>
                <a:gd name="T33" fmla="*/ 3175 h 29"/>
                <a:gd name="T34" fmla="*/ 15875 w 28"/>
                <a:gd name="T35" fmla="*/ 3175 h 29"/>
                <a:gd name="T36" fmla="*/ 22225 w 28"/>
                <a:gd name="T37" fmla="*/ 7938 h 29"/>
                <a:gd name="T38" fmla="*/ 39688 w 28"/>
                <a:gd name="T39" fmla="*/ 28575 h 29"/>
                <a:gd name="T40" fmla="*/ 39688 w 28"/>
                <a:gd name="T41" fmla="*/ 28575 h 29"/>
                <a:gd name="T42" fmla="*/ 42863 w 28"/>
                <a:gd name="T43" fmla="*/ 33338 h 29"/>
                <a:gd name="T44" fmla="*/ 44450 w 28"/>
                <a:gd name="T45" fmla="*/ 36513 h 29"/>
                <a:gd name="T46" fmla="*/ 42863 w 28"/>
                <a:gd name="T47" fmla="*/ 41275 h 29"/>
                <a:gd name="T48" fmla="*/ 39688 w 28"/>
                <a:gd name="T49" fmla="*/ 42863 h 29"/>
                <a:gd name="T50" fmla="*/ 39688 w 28"/>
                <a:gd name="T51" fmla="*/ 42863 h 29"/>
                <a:gd name="T52" fmla="*/ 36513 w 28"/>
                <a:gd name="T53" fmla="*/ 44450 h 29"/>
                <a:gd name="T54" fmla="*/ 34925 w 28"/>
                <a:gd name="T55" fmla="*/ 46038 h 29"/>
                <a:gd name="T56" fmla="*/ 34925 w 28"/>
                <a:gd name="T57" fmla="*/ 4603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22" y="29"/>
                  </a:moveTo>
                  <a:lnTo>
                    <a:pt x="22" y="29"/>
                  </a:lnTo>
                  <a:lnTo>
                    <a:pt x="19" y="28"/>
                  </a:lnTo>
                  <a:lnTo>
                    <a:pt x="17" y="27"/>
                  </a:lnTo>
                  <a:lnTo>
                    <a:pt x="7" y="15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4" y="5"/>
                  </a:lnTo>
                  <a:lnTo>
                    <a:pt x="25" y="18"/>
                  </a:lnTo>
                  <a:lnTo>
                    <a:pt x="27" y="21"/>
                  </a:lnTo>
                  <a:lnTo>
                    <a:pt x="28" y="23"/>
                  </a:lnTo>
                  <a:lnTo>
                    <a:pt x="27" y="26"/>
                  </a:lnTo>
                  <a:lnTo>
                    <a:pt x="25" y="27"/>
                  </a:lnTo>
                  <a:lnTo>
                    <a:pt x="23" y="28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8" name="Freeform 217"/>
            <p:cNvSpPr>
              <a:spLocks/>
            </p:cNvSpPr>
            <p:nvPr/>
          </p:nvSpPr>
          <p:spPr bwMode="auto">
            <a:xfrm>
              <a:off x="338138" y="5257800"/>
              <a:ext cx="41275" cy="42863"/>
            </a:xfrm>
            <a:custGeom>
              <a:avLst/>
              <a:gdLst>
                <a:gd name="T0" fmla="*/ 31750 w 26"/>
                <a:gd name="T1" fmla="*/ 42863 h 27"/>
                <a:gd name="T2" fmla="*/ 31750 w 26"/>
                <a:gd name="T3" fmla="*/ 42863 h 27"/>
                <a:gd name="T4" fmla="*/ 28575 w 26"/>
                <a:gd name="T5" fmla="*/ 41275 h 27"/>
                <a:gd name="T6" fmla="*/ 23813 w 26"/>
                <a:gd name="T7" fmla="*/ 39688 h 27"/>
                <a:gd name="T8" fmla="*/ 23813 w 26"/>
                <a:gd name="T9" fmla="*/ 39688 h 27"/>
                <a:gd name="T10" fmla="*/ 9525 w 26"/>
                <a:gd name="T11" fmla="*/ 23813 h 27"/>
                <a:gd name="T12" fmla="*/ 3175 w 26"/>
                <a:gd name="T13" fmla="*/ 17463 h 27"/>
                <a:gd name="T14" fmla="*/ 3175 w 26"/>
                <a:gd name="T15" fmla="*/ 17463 h 27"/>
                <a:gd name="T16" fmla="*/ 0 w 26"/>
                <a:gd name="T17" fmla="*/ 15875 h 27"/>
                <a:gd name="T18" fmla="*/ 0 w 26"/>
                <a:gd name="T19" fmla="*/ 11113 h 27"/>
                <a:gd name="T20" fmla="*/ 0 w 26"/>
                <a:gd name="T21" fmla="*/ 7938 h 27"/>
                <a:gd name="T22" fmla="*/ 0 w 26"/>
                <a:gd name="T23" fmla="*/ 3175 h 27"/>
                <a:gd name="T24" fmla="*/ 0 w 26"/>
                <a:gd name="T25" fmla="*/ 3175 h 27"/>
                <a:gd name="T26" fmla="*/ 3175 w 26"/>
                <a:gd name="T27" fmla="*/ 0 h 27"/>
                <a:gd name="T28" fmla="*/ 6350 w 26"/>
                <a:gd name="T29" fmla="*/ 0 h 27"/>
                <a:gd name="T30" fmla="*/ 9525 w 26"/>
                <a:gd name="T31" fmla="*/ 0 h 27"/>
                <a:gd name="T32" fmla="*/ 14288 w 26"/>
                <a:gd name="T33" fmla="*/ 0 h 27"/>
                <a:gd name="T34" fmla="*/ 14288 w 26"/>
                <a:gd name="T35" fmla="*/ 0 h 27"/>
                <a:gd name="T36" fmla="*/ 22225 w 26"/>
                <a:gd name="T37" fmla="*/ 6350 h 27"/>
                <a:gd name="T38" fmla="*/ 39688 w 26"/>
                <a:gd name="T39" fmla="*/ 25400 h 27"/>
                <a:gd name="T40" fmla="*/ 39688 w 26"/>
                <a:gd name="T41" fmla="*/ 25400 h 27"/>
                <a:gd name="T42" fmla="*/ 41275 w 26"/>
                <a:gd name="T43" fmla="*/ 30163 h 27"/>
                <a:gd name="T44" fmla="*/ 41275 w 26"/>
                <a:gd name="T45" fmla="*/ 33338 h 27"/>
                <a:gd name="T46" fmla="*/ 41275 w 26"/>
                <a:gd name="T47" fmla="*/ 38100 h 27"/>
                <a:gd name="T48" fmla="*/ 38100 w 26"/>
                <a:gd name="T49" fmla="*/ 39688 h 27"/>
                <a:gd name="T50" fmla="*/ 38100 w 26"/>
                <a:gd name="T51" fmla="*/ 39688 h 27"/>
                <a:gd name="T52" fmla="*/ 36513 w 26"/>
                <a:gd name="T53" fmla="*/ 41275 h 27"/>
                <a:gd name="T54" fmla="*/ 31750 w 26"/>
                <a:gd name="T55" fmla="*/ 42863 h 27"/>
                <a:gd name="T56" fmla="*/ 31750 w 26"/>
                <a:gd name="T57" fmla="*/ 42863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6" h="27">
                  <a:moveTo>
                    <a:pt x="20" y="27"/>
                  </a:moveTo>
                  <a:lnTo>
                    <a:pt x="20" y="27"/>
                  </a:lnTo>
                  <a:lnTo>
                    <a:pt x="18" y="26"/>
                  </a:lnTo>
                  <a:lnTo>
                    <a:pt x="15" y="25"/>
                  </a:lnTo>
                  <a:lnTo>
                    <a:pt x="6" y="15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4" y="4"/>
                  </a:lnTo>
                  <a:lnTo>
                    <a:pt x="25" y="16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6" y="24"/>
                  </a:lnTo>
                  <a:lnTo>
                    <a:pt x="24" y="25"/>
                  </a:lnTo>
                  <a:lnTo>
                    <a:pt x="23" y="26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9" name="Freeform 218"/>
            <p:cNvSpPr>
              <a:spLocks/>
            </p:cNvSpPr>
            <p:nvPr/>
          </p:nvSpPr>
          <p:spPr bwMode="auto">
            <a:xfrm>
              <a:off x="312738" y="5281613"/>
              <a:ext cx="41275" cy="46038"/>
            </a:xfrm>
            <a:custGeom>
              <a:avLst/>
              <a:gdLst>
                <a:gd name="T0" fmla="*/ 31750 w 26"/>
                <a:gd name="T1" fmla="*/ 46038 h 29"/>
                <a:gd name="T2" fmla="*/ 31750 w 26"/>
                <a:gd name="T3" fmla="*/ 46038 h 29"/>
                <a:gd name="T4" fmla="*/ 26988 w 26"/>
                <a:gd name="T5" fmla="*/ 44450 h 29"/>
                <a:gd name="T6" fmla="*/ 23813 w 26"/>
                <a:gd name="T7" fmla="*/ 41275 h 29"/>
                <a:gd name="T8" fmla="*/ 23813 w 26"/>
                <a:gd name="T9" fmla="*/ 41275 h 29"/>
                <a:gd name="T10" fmla="*/ 9525 w 26"/>
                <a:gd name="T11" fmla="*/ 25400 h 29"/>
                <a:gd name="T12" fmla="*/ 3175 w 26"/>
                <a:gd name="T13" fmla="*/ 19050 h 29"/>
                <a:gd name="T14" fmla="*/ 3175 w 26"/>
                <a:gd name="T15" fmla="*/ 19050 h 29"/>
                <a:gd name="T16" fmla="*/ 1588 w 26"/>
                <a:gd name="T17" fmla="*/ 17463 h 29"/>
                <a:gd name="T18" fmla="*/ 0 w 26"/>
                <a:gd name="T19" fmla="*/ 14288 h 29"/>
                <a:gd name="T20" fmla="*/ 0 w 26"/>
                <a:gd name="T21" fmla="*/ 9525 h 29"/>
                <a:gd name="T22" fmla="*/ 1588 w 26"/>
                <a:gd name="T23" fmla="*/ 6350 h 29"/>
                <a:gd name="T24" fmla="*/ 1588 w 26"/>
                <a:gd name="T25" fmla="*/ 6350 h 29"/>
                <a:gd name="T26" fmla="*/ 3175 w 26"/>
                <a:gd name="T27" fmla="*/ 1588 h 29"/>
                <a:gd name="T28" fmla="*/ 7938 w 26"/>
                <a:gd name="T29" fmla="*/ 1588 h 29"/>
                <a:gd name="T30" fmla="*/ 11113 w 26"/>
                <a:gd name="T31" fmla="*/ 0 h 29"/>
                <a:gd name="T32" fmla="*/ 15875 w 26"/>
                <a:gd name="T33" fmla="*/ 1588 h 29"/>
                <a:gd name="T34" fmla="*/ 15875 w 26"/>
                <a:gd name="T35" fmla="*/ 1588 h 29"/>
                <a:gd name="T36" fmla="*/ 20638 w 26"/>
                <a:gd name="T37" fmla="*/ 7938 h 29"/>
                <a:gd name="T38" fmla="*/ 39688 w 26"/>
                <a:gd name="T39" fmla="*/ 26988 h 29"/>
                <a:gd name="T40" fmla="*/ 39688 w 26"/>
                <a:gd name="T41" fmla="*/ 26988 h 29"/>
                <a:gd name="T42" fmla="*/ 41275 w 26"/>
                <a:gd name="T43" fmla="*/ 31750 h 29"/>
                <a:gd name="T44" fmla="*/ 41275 w 26"/>
                <a:gd name="T45" fmla="*/ 36513 h 29"/>
                <a:gd name="T46" fmla="*/ 41275 w 26"/>
                <a:gd name="T47" fmla="*/ 39688 h 29"/>
                <a:gd name="T48" fmla="*/ 39688 w 26"/>
                <a:gd name="T49" fmla="*/ 41275 h 29"/>
                <a:gd name="T50" fmla="*/ 39688 w 26"/>
                <a:gd name="T51" fmla="*/ 41275 h 29"/>
                <a:gd name="T52" fmla="*/ 34925 w 26"/>
                <a:gd name="T53" fmla="*/ 44450 h 29"/>
                <a:gd name="T54" fmla="*/ 31750 w 26"/>
                <a:gd name="T55" fmla="*/ 46038 h 29"/>
                <a:gd name="T56" fmla="*/ 31750 w 26"/>
                <a:gd name="T57" fmla="*/ 4603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6" h="29">
                  <a:moveTo>
                    <a:pt x="20" y="29"/>
                  </a:moveTo>
                  <a:lnTo>
                    <a:pt x="20" y="29"/>
                  </a:lnTo>
                  <a:lnTo>
                    <a:pt x="17" y="28"/>
                  </a:lnTo>
                  <a:lnTo>
                    <a:pt x="15" y="26"/>
                  </a:lnTo>
                  <a:lnTo>
                    <a:pt x="6" y="16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5"/>
                  </a:lnTo>
                  <a:lnTo>
                    <a:pt x="25" y="17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2" y="28"/>
                  </a:lnTo>
                  <a:lnTo>
                    <a:pt x="20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0" name="Freeform 219"/>
            <p:cNvSpPr>
              <a:spLocks/>
            </p:cNvSpPr>
            <p:nvPr/>
          </p:nvSpPr>
          <p:spPr bwMode="auto">
            <a:xfrm>
              <a:off x="284163" y="5313363"/>
              <a:ext cx="31750" cy="30163"/>
            </a:xfrm>
            <a:custGeom>
              <a:avLst/>
              <a:gdLst>
                <a:gd name="T0" fmla="*/ 22225 w 20"/>
                <a:gd name="T1" fmla="*/ 30163 h 19"/>
                <a:gd name="T2" fmla="*/ 22225 w 20"/>
                <a:gd name="T3" fmla="*/ 30163 h 19"/>
                <a:gd name="T4" fmla="*/ 15875 w 20"/>
                <a:gd name="T5" fmla="*/ 30163 h 19"/>
                <a:gd name="T6" fmla="*/ 11113 w 20"/>
                <a:gd name="T7" fmla="*/ 25400 h 19"/>
                <a:gd name="T8" fmla="*/ 11113 w 20"/>
                <a:gd name="T9" fmla="*/ 25400 h 19"/>
                <a:gd name="T10" fmla="*/ 3175 w 20"/>
                <a:gd name="T11" fmla="*/ 17463 h 19"/>
                <a:gd name="T12" fmla="*/ 3175 w 20"/>
                <a:gd name="T13" fmla="*/ 17463 h 19"/>
                <a:gd name="T14" fmla="*/ 1588 w 20"/>
                <a:gd name="T15" fmla="*/ 15875 h 19"/>
                <a:gd name="T16" fmla="*/ 0 w 20"/>
                <a:gd name="T17" fmla="*/ 12700 h 19"/>
                <a:gd name="T18" fmla="*/ 0 w 20"/>
                <a:gd name="T19" fmla="*/ 7938 h 19"/>
                <a:gd name="T20" fmla="*/ 1588 w 20"/>
                <a:gd name="T21" fmla="*/ 4763 h 19"/>
                <a:gd name="T22" fmla="*/ 1588 w 20"/>
                <a:gd name="T23" fmla="*/ 4763 h 19"/>
                <a:gd name="T24" fmla="*/ 3175 w 20"/>
                <a:gd name="T25" fmla="*/ 1588 h 19"/>
                <a:gd name="T26" fmla="*/ 7938 w 20"/>
                <a:gd name="T27" fmla="*/ 0 h 19"/>
                <a:gd name="T28" fmla="*/ 11113 w 20"/>
                <a:gd name="T29" fmla="*/ 0 h 19"/>
                <a:gd name="T30" fmla="*/ 15875 w 20"/>
                <a:gd name="T31" fmla="*/ 0 h 19"/>
                <a:gd name="T32" fmla="*/ 15875 w 20"/>
                <a:gd name="T33" fmla="*/ 0 h 19"/>
                <a:gd name="T34" fmla="*/ 22225 w 20"/>
                <a:gd name="T35" fmla="*/ 6350 h 19"/>
                <a:gd name="T36" fmla="*/ 30163 w 20"/>
                <a:gd name="T37" fmla="*/ 14288 h 19"/>
                <a:gd name="T38" fmla="*/ 30163 w 20"/>
                <a:gd name="T39" fmla="*/ 14288 h 19"/>
                <a:gd name="T40" fmla="*/ 31750 w 20"/>
                <a:gd name="T41" fmla="*/ 17463 h 19"/>
                <a:gd name="T42" fmla="*/ 31750 w 20"/>
                <a:gd name="T43" fmla="*/ 22225 h 19"/>
                <a:gd name="T44" fmla="*/ 30163 w 20"/>
                <a:gd name="T45" fmla="*/ 25400 h 19"/>
                <a:gd name="T46" fmla="*/ 25400 w 20"/>
                <a:gd name="T47" fmla="*/ 30163 h 19"/>
                <a:gd name="T48" fmla="*/ 25400 w 20"/>
                <a:gd name="T49" fmla="*/ 30163 h 19"/>
                <a:gd name="T50" fmla="*/ 22225 w 20"/>
                <a:gd name="T51" fmla="*/ 30163 h 19"/>
                <a:gd name="T52" fmla="*/ 22225 w 20"/>
                <a:gd name="T53" fmla="*/ 30163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19">
                  <a:moveTo>
                    <a:pt x="14" y="19"/>
                  </a:moveTo>
                  <a:lnTo>
                    <a:pt x="14" y="19"/>
                  </a:lnTo>
                  <a:lnTo>
                    <a:pt x="10" y="19"/>
                  </a:lnTo>
                  <a:lnTo>
                    <a:pt x="7" y="16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9" y="9"/>
                  </a:lnTo>
                  <a:lnTo>
                    <a:pt x="20" y="11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1" name="Freeform 220"/>
            <p:cNvSpPr>
              <a:spLocks/>
            </p:cNvSpPr>
            <p:nvPr/>
          </p:nvSpPr>
          <p:spPr bwMode="auto">
            <a:xfrm>
              <a:off x="260351" y="5338763"/>
              <a:ext cx="30163" cy="33338"/>
            </a:xfrm>
            <a:custGeom>
              <a:avLst/>
              <a:gdLst>
                <a:gd name="T0" fmla="*/ 22225 w 19"/>
                <a:gd name="T1" fmla="*/ 33338 h 21"/>
                <a:gd name="T2" fmla="*/ 22225 w 19"/>
                <a:gd name="T3" fmla="*/ 33338 h 21"/>
                <a:gd name="T4" fmla="*/ 15875 w 19"/>
                <a:gd name="T5" fmla="*/ 30163 h 21"/>
                <a:gd name="T6" fmla="*/ 11113 w 19"/>
                <a:gd name="T7" fmla="*/ 26988 h 21"/>
                <a:gd name="T8" fmla="*/ 11113 w 19"/>
                <a:gd name="T9" fmla="*/ 26988 h 21"/>
                <a:gd name="T10" fmla="*/ 3175 w 19"/>
                <a:gd name="T11" fmla="*/ 20638 h 21"/>
                <a:gd name="T12" fmla="*/ 3175 w 19"/>
                <a:gd name="T13" fmla="*/ 20638 h 21"/>
                <a:gd name="T14" fmla="*/ 0 w 19"/>
                <a:gd name="T15" fmla="*/ 15875 h 21"/>
                <a:gd name="T16" fmla="*/ 0 w 19"/>
                <a:gd name="T17" fmla="*/ 12700 h 21"/>
                <a:gd name="T18" fmla="*/ 0 w 19"/>
                <a:gd name="T19" fmla="*/ 7938 h 21"/>
                <a:gd name="T20" fmla="*/ 0 w 19"/>
                <a:gd name="T21" fmla="*/ 4763 h 21"/>
                <a:gd name="T22" fmla="*/ 0 w 19"/>
                <a:gd name="T23" fmla="*/ 4763 h 21"/>
                <a:gd name="T24" fmla="*/ 3175 w 19"/>
                <a:gd name="T25" fmla="*/ 3175 h 21"/>
                <a:gd name="T26" fmla="*/ 7938 w 19"/>
                <a:gd name="T27" fmla="*/ 0 h 21"/>
                <a:gd name="T28" fmla="*/ 11113 w 19"/>
                <a:gd name="T29" fmla="*/ 0 h 21"/>
                <a:gd name="T30" fmla="*/ 14288 w 19"/>
                <a:gd name="T31" fmla="*/ 3175 h 21"/>
                <a:gd name="T32" fmla="*/ 14288 w 19"/>
                <a:gd name="T33" fmla="*/ 3175 h 21"/>
                <a:gd name="T34" fmla="*/ 22225 w 19"/>
                <a:gd name="T35" fmla="*/ 6350 h 21"/>
                <a:gd name="T36" fmla="*/ 30163 w 19"/>
                <a:gd name="T37" fmla="*/ 15875 h 21"/>
                <a:gd name="T38" fmla="*/ 30163 w 19"/>
                <a:gd name="T39" fmla="*/ 15875 h 21"/>
                <a:gd name="T40" fmla="*/ 30163 w 19"/>
                <a:gd name="T41" fmla="*/ 20638 h 21"/>
                <a:gd name="T42" fmla="*/ 30163 w 19"/>
                <a:gd name="T43" fmla="*/ 25400 h 21"/>
                <a:gd name="T44" fmla="*/ 30163 w 19"/>
                <a:gd name="T45" fmla="*/ 26988 h 21"/>
                <a:gd name="T46" fmla="*/ 25400 w 19"/>
                <a:gd name="T47" fmla="*/ 30163 h 21"/>
                <a:gd name="T48" fmla="*/ 25400 w 19"/>
                <a:gd name="T49" fmla="*/ 30163 h 21"/>
                <a:gd name="T50" fmla="*/ 22225 w 19"/>
                <a:gd name="T51" fmla="*/ 33338 h 21"/>
                <a:gd name="T52" fmla="*/ 22225 w 19"/>
                <a:gd name="T53" fmla="*/ 33338 h 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9" h="21">
                  <a:moveTo>
                    <a:pt x="14" y="21"/>
                  </a:moveTo>
                  <a:lnTo>
                    <a:pt x="14" y="21"/>
                  </a:lnTo>
                  <a:lnTo>
                    <a:pt x="10" y="19"/>
                  </a:lnTo>
                  <a:lnTo>
                    <a:pt x="7" y="17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2" name="Freeform 221"/>
            <p:cNvSpPr>
              <a:spLocks/>
            </p:cNvSpPr>
            <p:nvPr/>
          </p:nvSpPr>
          <p:spPr bwMode="auto">
            <a:xfrm>
              <a:off x="236538" y="5368925"/>
              <a:ext cx="31750" cy="31750"/>
            </a:xfrm>
            <a:custGeom>
              <a:avLst/>
              <a:gdLst>
                <a:gd name="T0" fmla="*/ 22225 w 20"/>
                <a:gd name="T1" fmla="*/ 31750 h 20"/>
                <a:gd name="T2" fmla="*/ 22225 w 20"/>
                <a:gd name="T3" fmla="*/ 31750 h 20"/>
                <a:gd name="T4" fmla="*/ 17463 w 20"/>
                <a:gd name="T5" fmla="*/ 30163 h 20"/>
                <a:gd name="T6" fmla="*/ 12700 w 20"/>
                <a:gd name="T7" fmla="*/ 26988 h 20"/>
                <a:gd name="T8" fmla="*/ 12700 w 20"/>
                <a:gd name="T9" fmla="*/ 26988 h 20"/>
                <a:gd name="T10" fmla="*/ 4763 w 20"/>
                <a:gd name="T11" fmla="*/ 20638 h 20"/>
                <a:gd name="T12" fmla="*/ 4763 w 20"/>
                <a:gd name="T13" fmla="*/ 20638 h 20"/>
                <a:gd name="T14" fmla="*/ 1588 w 20"/>
                <a:gd name="T15" fmla="*/ 15875 h 20"/>
                <a:gd name="T16" fmla="*/ 0 w 20"/>
                <a:gd name="T17" fmla="*/ 14288 h 20"/>
                <a:gd name="T18" fmla="*/ 0 w 20"/>
                <a:gd name="T19" fmla="*/ 11113 h 20"/>
                <a:gd name="T20" fmla="*/ 1588 w 20"/>
                <a:gd name="T21" fmla="*/ 6350 h 20"/>
                <a:gd name="T22" fmla="*/ 1588 w 20"/>
                <a:gd name="T23" fmla="*/ 6350 h 20"/>
                <a:gd name="T24" fmla="*/ 3175 w 20"/>
                <a:gd name="T25" fmla="*/ 3175 h 20"/>
                <a:gd name="T26" fmla="*/ 7938 w 20"/>
                <a:gd name="T27" fmla="*/ 0 h 20"/>
                <a:gd name="T28" fmla="*/ 11113 w 20"/>
                <a:gd name="T29" fmla="*/ 0 h 20"/>
                <a:gd name="T30" fmla="*/ 15875 w 20"/>
                <a:gd name="T31" fmla="*/ 3175 h 20"/>
                <a:gd name="T32" fmla="*/ 15875 w 20"/>
                <a:gd name="T33" fmla="*/ 3175 h 20"/>
                <a:gd name="T34" fmla="*/ 22225 w 20"/>
                <a:gd name="T35" fmla="*/ 7938 h 20"/>
                <a:gd name="T36" fmla="*/ 30163 w 20"/>
                <a:gd name="T37" fmla="*/ 15875 h 20"/>
                <a:gd name="T38" fmla="*/ 30163 w 20"/>
                <a:gd name="T39" fmla="*/ 15875 h 20"/>
                <a:gd name="T40" fmla="*/ 31750 w 20"/>
                <a:gd name="T41" fmla="*/ 20638 h 20"/>
                <a:gd name="T42" fmla="*/ 31750 w 20"/>
                <a:gd name="T43" fmla="*/ 23813 h 20"/>
                <a:gd name="T44" fmla="*/ 30163 w 20"/>
                <a:gd name="T45" fmla="*/ 28575 h 20"/>
                <a:gd name="T46" fmla="*/ 26988 w 20"/>
                <a:gd name="T47" fmla="*/ 30163 h 20"/>
                <a:gd name="T48" fmla="*/ 26988 w 20"/>
                <a:gd name="T49" fmla="*/ 30163 h 20"/>
                <a:gd name="T50" fmla="*/ 22225 w 20"/>
                <a:gd name="T51" fmla="*/ 31750 h 20"/>
                <a:gd name="T52" fmla="*/ 22225 w 20"/>
                <a:gd name="T53" fmla="*/ 31750 h 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20">
                  <a:moveTo>
                    <a:pt x="14" y="20"/>
                  </a:moveTo>
                  <a:lnTo>
                    <a:pt x="14" y="20"/>
                  </a:lnTo>
                  <a:lnTo>
                    <a:pt x="11" y="19"/>
                  </a:lnTo>
                  <a:lnTo>
                    <a:pt x="8" y="17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4" y="5"/>
                  </a:lnTo>
                  <a:lnTo>
                    <a:pt x="19" y="10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7" y="19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3" name="Freeform 222"/>
            <p:cNvSpPr>
              <a:spLocks/>
            </p:cNvSpPr>
            <p:nvPr/>
          </p:nvSpPr>
          <p:spPr bwMode="auto">
            <a:xfrm>
              <a:off x="215901" y="5399088"/>
              <a:ext cx="31750" cy="30163"/>
            </a:xfrm>
            <a:custGeom>
              <a:avLst/>
              <a:gdLst>
                <a:gd name="T0" fmla="*/ 22225 w 20"/>
                <a:gd name="T1" fmla="*/ 30163 h 19"/>
                <a:gd name="T2" fmla="*/ 22225 w 20"/>
                <a:gd name="T3" fmla="*/ 30163 h 19"/>
                <a:gd name="T4" fmla="*/ 17463 w 20"/>
                <a:gd name="T5" fmla="*/ 30163 h 19"/>
                <a:gd name="T6" fmla="*/ 14288 w 20"/>
                <a:gd name="T7" fmla="*/ 26988 h 19"/>
                <a:gd name="T8" fmla="*/ 14288 w 20"/>
                <a:gd name="T9" fmla="*/ 26988 h 19"/>
                <a:gd name="T10" fmla="*/ 4763 w 20"/>
                <a:gd name="T11" fmla="*/ 19050 h 19"/>
                <a:gd name="T12" fmla="*/ 4763 w 20"/>
                <a:gd name="T13" fmla="*/ 19050 h 19"/>
                <a:gd name="T14" fmla="*/ 1588 w 20"/>
                <a:gd name="T15" fmla="*/ 15875 h 19"/>
                <a:gd name="T16" fmla="*/ 0 w 20"/>
                <a:gd name="T17" fmla="*/ 12700 h 19"/>
                <a:gd name="T18" fmla="*/ 0 w 20"/>
                <a:gd name="T19" fmla="*/ 7938 h 19"/>
                <a:gd name="T20" fmla="*/ 1588 w 20"/>
                <a:gd name="T21" fmla="*/ 4763 h 19"/>
                <a:gd name="T22" fmla="*/ 1588 w 20"/>
                <a:gd name="T23" fmla="*/ 4763 h 19"/>
                <a:gd name="T24" fmla="*/ 4763 w 20"/>
                <a:gd name="T25" fmla="*/ 1588 h 19"/>
                <a:gd name="T26" fmla="*/ 7938 w 20"/>
                <a:gd name="T27" fmla="*/ 0 h 19"/>
                <a:gd name="T28" fmla="*/ 12700 w 20"/>
                <a:gd name="T29" fmla="*/ 0 h 19"/>
                <a:gd name="T30" fmla="*/ 15875 w 20"/>
                <a:gd name="T31" fmla="*/ 1588 h 19"/>
                <a:gd name="T32" fmla="*/ 15875 w 20"/>
                <a:gd name="T33" fmla="*/ 1588 h 19"/>
                <a:gd name="T34" fmla="*/ 22225 w 20"/>
                <a:gd name="T35" fmla="*/ 6350 h 19"/>
                <a:gd name="T36" fmla="*/ 30163 w 20"/>
                <a:gd name="T37" fmla="*/ 14288 h 19"/>
                <a:gd name="T38" fmla="*/ 30163 w 20"/>
                <a:gd name="T39" fmla="*/ 14288 h 19"/>
                <a:gd name="T40" fmla="*/ 31750 w 20"/>
                <a:gd name="T41" fmla="*/ 19050 h 19"/>
                <a:gd name="T42" fmla="*/ 31750 w 20"/>
                <a:gd name="T43" fmla="*/ 22225 h 19"/>
                <a:gd name="T44" fmla="*/ 30163 w 20"/>
                <a:gd name="T45" fmla="*/ 26988 h 19"/>
                <a:gd name="T46" fmla="*/ 28575 w 20"/>
                <a:gd name="T47" fmla="*/ 30163 h 19"/>
                <a:gd name="T48" fmla="*/ 28575 w 20"/>
                <a:gd name="T49" fmla="*/ 30163 h 19"/>
                <a:gd name="T50" fmla="*/ 22225 w 20"/>
                <a:gd name="T51" fmla="*/ 30163 h 19"/>
                <a:gd name="T52" fmla="*/ 22225 w 20"/>
                <a:gd name="T53" fmla="*/ 30163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19">
                  <a:moveTo>
                    <a:pt x="14" y="19"/>
                  </a:moveTo>
                  <a:lnTo>
                    <a:pt x="14" y="19"/>
                  </a:lnTo>
                  <a:lnTo>
                    <a:pt x="11" y="19"/>
                  </a:lnTo>
                  <a:lnTo>
                    <a:pt x="9" y="17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4" y="4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4" name="Freeform 223"/>
            <p:cNvSpPr>
              <a:spLocks/>
            </p:cNvSpPr>
            <p:nvPr/>
          </p:nvSpPr>
          <p:spPr bwMode="auto">
            <a:xfrm>
              <a:off x="192088" y="5429250"/>
              <a:ext cx="33338" cy="30163"/>
            </a:xfrm>
            <a:custGeom>
              <a:avLst/>
              <a:gdLst>
                <a:gd name="T0" fmla="*/ 23813 w 21"/>
                <a:gd name="T1" fmla="*/ 30163 h 19"/>
                <a:gd name="T2" fmla="*/ 23813 w 21"/>
                <a:gd name="T3" fmla="*/ 30163 h 19"/>
                <a:gd name="T4" fmla="*/ 20638 w 21"/>
                <a:gd name="T5" fmla="*/ 28575 h 19"/>
                <a:gd name="T6" fmla="*/ 15875 w 21"/>
                <a:gd name="T7" fmla="*/ 25400 h 19"/>
                <a:gd name="T8" fmla="*/ 15875 w 21"/>
                <a:gd name="T9" fmla="*/ 25400 h 19"/>
                <a:gd name="T10" fmla="*/ 6350 w 21"/>
                <a:gd name="T11" fmla="*/ 20638 h 19"/>
                <a:gd name="T12" fmla="*/ 6350 w 21"/>
                <a:gd name="T13" fmla="*/ 20638 h 19"/>
                <a:gd name="T14" fmla="*/ 3175 w 21"/>
                <a:gd name="T15" fmla="*/ 17463 h 19"/>
                <a:gd name="T16" fmla="*/ 1588 w 21"/>
                <a:gd name="T17" fmla="*/ 14288 h 19"/>
                <a:gd name="T18" fmla="*/ 0 w 21"/>
                <a:gd name="T19" fmla="*/ 9525 h 19"/>
                <a:gd name="T20" fmla="*/ 1588 w 21"/>
                <a:gd name="T21" fmla="*/ 6350 h 19"/>
                <a:gd name="T22" fmla="*/ 1588 w 21"/>
                <a:gd name="T23" fmla="*/ 6350 h 19"/>
                <a:gd name="T24" fmla="*/ 3175 w 21"/>
                <a:gd name="T25" fmla="*/ 1588 h 19"/>
                <a:gd name="T26" fmla="*/ 7938 w 21"/>
                <a:gd name="T27" fmla="*/ 0 h 19"/>
                <a:gd name="T28" fmla="*/ 11113 w 21"/>
                <a:gd name="T29" fmla="*/ 0 h 19"/>
                <a:gd name="T30" fmla="*/ 15875 w 21"/>
                <a:gd name="T31" fmla="*/ 0 h 19"/>
                <a:gd name="T32" fmla="*/ 15875 w 21"/>
                <a:gd name="T33" fmla="*/ 0 h 19"/>
                <a:gd name="T34" fmla="*/ 22225 w 21"/>
                <a:gd name="T35" fmla="*/ 4763 h 19"/>
                <a:gd name="T36" fmla="*/ 31750 w 21"/>
                <a:gd name="T37" fmla="*/ 12700 h 19"/>
                <a:gd name="T38" fmla="*/ 31750 w 21"/>
                <a:gd name="T39" fmla="*/ 12700 h 19"/>
                <a:gd name="T40" fmla="*/ 33338 w 21"/>
                <a:gd name="T41" fmla="*/ 15875 h 19"/>
                <a:gd name="T42" fmla="*/ 33338 w 21"/>
                <a:gd name="T43" fmla="*/ 20638 h 19"/>
                <a:gd name="T44" fmla="*/ 31750 w 21"/>
                <a:gd name="T45" fmla="*/ 23813 h 19"/>
                <a:gd name="T46" fmla="*/ 30163 w 21"/>
                <a:gd name="T47" fmla="*/ 25400 h 19"/>
                <a:gd name="T48" fmla="*/ 30163 w 21"/>
                <a:gd name="T49" fmla="*/ 25400 h 19"/>
                <a:gd name="T50" fmla="*/ 28575 w 21"/>
                <a:gd name="T51" fmla="*/ 28575 h 19"/>
                <a:gd name="T52" fmla="*/ 23813 w 21"/>
                <a:gd name="T53" fmla="*/ 30163 h 19"/>
                <a:gd name="T54" fmla="*/ 23813 w 21"/>
                <a:gd name="T55" fmla="*/ 30163 h 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9">
                  <a:moveTo>
                    <a:pt x="15" y="19"/>
                  </a:moveTo>
                  <a:lnTo>
                    <a:pt x="15" y="19"/>
                  </a:lnTo>
                  <a:lnTo>
                    <a:pt x="13" y="18"/>
                  </a:lnTo>
                  <a:lnTo>
                    <a:pt x="10" y="16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18" y="18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5" name="Freeform 224"/>
            <p:cNvSpPr>
              <a:spLocks/>
            </p:cNvSpPr>
            <p:nvPr/>
          </p:nvSpPr>
          <p:spPr bwMode="auto">
            <a:xfrm>
              <a:off x="176213" y="5457825"/>
              <a:ext cx="33338" cy="30163"/>
            </a:xfrm>
            <a:custGeom>
              <a:avLst/>
              <a:gdLst>
                <a:gd name="T0" fmla="*/ 23813 w 21"/>
                <a:gd name="T1" fmla="*/ 30163 h 19"/>
                <a:gd name="T2" fmla="*/ 23813 w 21"/>
                <a:gd name="T3" fmla="*/ 30163 h 19"/>
                <a:gd name="T4" fmla="*/ 19050 w 21"/>
                <a:gd name="T5" fmla="*/ 30163 h 19"/>
                <a:gd name="T6" fmla="*/ 15875 w 21"/>
                <a:gd name="T7" fmla="*/ 25400 h 19"/>
                <a:gd name="T8" fmla="*/ 15875 w 21"/>
                <a:gd name="T9" fmla="*/ 25400 h 19"/>
                <a:gd name="T10" fmla="*/ 6350 w 21"/>
                <a:gd name="T11" fmla="*/ 19050 h 19"/>
                <a:gd name="T12" fmla="*/ 6350 w 21"/>
                <a:gd name="T13" fmla="*/ 19050 h 19"/>
                <a:gd name="T14" fmla="*/ 3175 w 21"/>
                <a:gd name="T15" fmla="*/ 17463 h 19"/>
                <a:gd name="T16" fmla="*/ 1588 w 21"/>
                <a:gd name="T17" fmla="*/ 14288 h 19"/>
                <a:gd name="T18" fmla="*/ 0 w 21"/>
                <a:gd name="T19" fmla="*/ 9525 h 19"/>
                <a:gd name="T20" fmla="*/ 1588 w 21"/>
                <a:gd name="T21" fmla="*/ 4763 h 19"/>
                <a:gd name="T22" fmla="*/ 1588 w 21"/>
                <a:gd name="T23" fmla="*/ 4763 h 19"/>
                <a:gd name="T24" fmla="*/ 3175 w 21"/>
                <a:gd name="T25" fmla="*/ 3175 h 19"/>
                <a:gd name="T26" fmla="*/ 7938 w 21"/>
                <a:gd name="T27" fmla="*/ 1588 h 19"/>
                <a:gd name="T28" fmla="*/ 11113 w 21"/>
                <a:gd name="T29" fmla="*/ 0 h 19"/>
                <a:gd name="T30" fmla="*/ 15875 w 21"/>
                <a:gd name="T31" fmla="*/ 1588 h 19"/>
                <a:gd name="T32" fmla="*/ 15875 w 21"/>
                <a:gd name="T33" fmla="*/ 1588 h 19"/>
                <a:gd name="T34" fmla="*/ 22225 w 21"/>
                <a:gd name="T35" fmla="*/ 4763 h 19"/>
                <a:gd name="T36" fmla="*/ 31750 w 21"/>
                <a:gd name="T37" fmla="*/ 11113 h 19"/>
                <a:gd name="T38" fmla="*/ 31750 w 21"/>
                <a:gd name="T39" fmla="*/ 11113 h 19"/>
                <a:gd name="T40" fmla="*/ 33338 w 21"/>
                <a:gd name="T41" fmla="*/ 15875 h 19"/>
                <a:gd name="T42" fmla="*/ 33338 w 21"/>
                <a:gd name="T43" fmla="*/ 19050 h 19"/>
                <a:gd name="T44" fmla="*/ 31750 w 21"/>
                <a:gd name="T45" fmla="*/ 23813 h 19"/>
                <a:gd name="T46" fmla="*/ 30163 w 21"/>
                <a:gd name="T47" fmla="*/ 26988 h 19"/>
                <a:gd name="T48" fmla="*/ 30163 w 21"/>
                <a:gd name="T49" fmla="*/ 26988 h 19"/>
                <a:gd name="T50" fmla="*/ 26988 w 21"/>
                <a:gd name="T51" fmla="*/ 30163 h 19"/>
                <a:gd name="T52" fmla="*/ 23813 w 21"/>
                <a:gd name="T53" fmla="*/ 30163 h 19"/>
                <a:gd name="T54" fmla="*/ 23813 w 21"/>
                <a:gd name="T55" fmla="*/ 30163 h 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9">
                  <a:moveTo>
                    <a:pt x="15" y="19"/>
                  </a:moveTo>
                  <a:lnTo>
                    <a:pt x="15" y="19"/>
                  </a:lnTo>
                  <a:lnTo>
                    <a:pt x="12" y="19"/>
                  </a:lnTo>
                  <a:lnTo>
                    <a:pt x="10" y="16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4" y="3"/>
                  </a:lnTo>
                  <a:lnTo>
                    <a:pt x="20" y="7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0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6" name="Freeform 225"/>
            <p:cNvSpPr>
              <a:spLocks/>
            </p:cNvSpPr>
            <p:nvPr/>
          </p:nvSpPr>
          <p:spPr bwMode="auto">
            <a:xfrm>
              <a:off x="160338" y="5484813"/>
              <a:ext cx="31750" cy="33338"/>
            </a:xfrm>
            <a:custGeom>
              <a:avLst/>
              <a:gdLst>
                <a:gd name="T0" fmla="*/ 22225 w 20"/>
                <a:gd name="T1" fmla="*/ 33338 h 21"/>
                <a:gd name="T2" fmla="*/ 22225 w 20"/>
                <a:gd name="T3" fmla="*/ 33338 h 21"/>
                <a:gd name="T4" fmla="*/ 15875 w 20"/>
                <a:gd name="T5" fmla="*/ 30163 h 21"/>
                <a:gd name="T6" fmla="*/ 11113 w 20"/>
                <a:gd name="T7" fmla="*/ 26988 h 21"/>
                <a:gd name="T8" fmla="*/ 11113 w 20"/>
                <a:gd name="T9" fmla="*/ 26988 h 21"/>
                <a:gd name="T10" fmla="*/ 3175 w 20"/>
                <a:gd name="T11" fmla="*/ 20638 h 21"/>
                <a:gd name="T12" fmla="*/ 3175 w 20"/>
                <a:gd name="T13" fmla="*/ 20638 h 21"/>
                <a:gd name="T14" fmla="*/ 1588 w 20"/>
                <a:gd name="T15" fmla="*/ 15875 h 21"/>
                <a:gd name="T16" fmla="*/ 0 w 20"/>
                <a:gd name="T17" fmla="*/ 12700 h 21"/>
                <a:gd name="T18" fmla="*/ 0 w 20"/>
                <a:gd name="T19" fmla="*/ 7938 h 21"/>
                <a:gd name="T20" fmla="*/ 1588 w 20"/>
                <a:gd name="T21" fmla="*/ 4763 h 21"/>
                <a:gd name="T22" fmla="*/ 1588 w 20"/>
                <a:gd name="T23" fmla="*/ 4763 h 21"/>
                <a:gd name="T24" fmla="*/ 3175 w 20"/>
                <a:gd name="T25" fmla="*/ 3175 h 21"/>
                <a:gd name="T26" fmla="*/ 7938 w 20"/>
                <a:gd name="T27" fmla="*/ 0 h 21"/>
                <a:gd name="T28" fmla="*/ 11113 w 20"/>
                <a:gd name="T29" fmla="*/ 0 h 21"/>
                <a:gd name="T30" fmla="*/ 15875 w 20"/>
                <a:gd name="T31" fmla="*/ 3175 h 21"/>
                <a:gd name="T32" fmla="*/ 15875 w 20"/>
                <a:gd name="T33" fmla="*/ 3175 h 21"/>
                <a:gd name="T34" fmla="*/ 22225 w 20"/>
                <a:gd name="T35" fmla="*/ 6350 h 21"/>
                <a:gd name="T36" fmla="*/ 30163 w 20"/>
                <a:gd name="T37" fmla="*/ 14288 h 21"/>
                <a:gd name="T38" fmla="*/ 30163 w 20"/>
                <a:gd name="T39" fmla="*/ 14288 h 21"/>
                <a:gd name="T40" fmla="*/ 31750 w 20"/>
                <a:gd name="T41" fmla="*/ 19050 h 21"/>
                <a:gd name="T42" fmla="*/ 31750 w 20"/>
                <a:gd name="T43" fmla="*/ 22225 h 21"/>
                <a:gd name="T44" fmla="*/ 30163 w 20"/>
                <a:gd name="T45" fmla="*/ 26988 h 21"/>
                <a:gd name="T46" fmla="*/ 26988 w 20"/>
                <a:gd name="T47" fmla="*/ 30163 h 21"/>
                <a:gd name="T48" fmla="*/ 26988 w 20"/>
                <a:gd name="T49" fmla="*/ 30163 h 21"/>
                <a:gd name="T50" fmla="*/ 22225 w 20"/>
                <a:gd name="T51" fmla="*/ 33338 h 21"/>
                <a:gd name="T52" fmla="*/ 22225 w 20"/>
                <a:gd name="T53" fmla="*/ 33338 h 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21">
                  <a:moveTo>
                    <a:pt x="14" y="21"/>
                  </a:moveTo>
                  <a:lnTo>
                    <a:pt x="14" y="21"/>
                  </a:lnTo>
                  <a:lnTo>
                    <a:pt x="10" y="19"/>
                  </a:lnTo>
                  <a:lnTo>
                    <a:pt x="7" y="17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7" name="Freeform 226"/>
            <p:cNvSpPr>
              <a:spLocks/>
            </p:cNvSpPr>
            <p:nvPr/>
          </p:nvSpPr>
          <p:spPr bwMode="auto">
            <a:xfrm>
              <a:off x="144463" y="5514975"/>
              <a:ext cx="33338" cy="30163"/>
            </a:xfrm>
            <a:custGeom>
              <a:avLst/>
              <a:gdLst>
                <a:gd name="T0" fmla="*/ 23813 w 21"/>
                <a:gd name="T1" fmla="*/ 30163 h 19"/>
                <a:gd name="T2" fmla="*/ 23813 w 21"/>
                <a:gd name="T3" fmla="*/ 30163 h 19"/>
                <a:gd name="T4" fmla="*/ 17463 w 21"/>
                <a:gd name="T5" fmla="*/ 30163 h 19"/>
                <a:gd name="T6" fmla="*/ 15875 w 21"/>
                <a:gd name="T7" fmla="*/ 26988 h 19"/>
                <a:gd name="T8" fmla="*/ 15875 w 21"/>
                <a:gd name="T9" fmla="*/ 26988 h 19"/>
                <a:gd name="T10" fmla="*/ 4763 w 21"/>
                <a:gd name="T11" fmla="*/ 22225 h 19"/>
                <a:gd name="T12" fmla="*/ 4763 w 21"/>
                <a:gd name="T13" fmla="*/ 22225 h 19"/>
                <a:gd name="T14" fmla="*/ 1588 w 21"/>
                <a:gd name="T15" fmla="*/ 19050 h 19"/>
                <a:gd name="T16" fmla="*/ 0 w 21"/>
                <a:gd name="T17" fmla="*/ 15875 h 19"/>
                <a:gd name="T18" fmla="*/ 0 w 21"/>
                <a:gd name="T19" fmla="*/ 12700 h 19"/>
                <a:gd name="T20" fmla="*/ 0 w 21"/>
                <a:gd name="T21" fmla="*/ 6350 h 19"/>
                <a:gd name="T22" fmla="*/ 0 w 21"/>
                <a:gd name="T23" fmla="*/ 6350 h 19"/>
                <a:gd name="T24" fmla="*/ 3175 w 21"/>
                <a:gd name="T25" fmla="*/ 4763 h 19"/>
                <a:gd name="T26" fmla="*/ 4763 w 21"/>
                <a:gd name="T27" fmla="*/ 3175 h 19"/>
                <a:gd name="T28" fmla="*/ 9525 w 21"/>
                <a:gd name="T29" fmla="*/ 0 h 19"/>
                <a:gd name="T30" fmla="*/ 14288 w 21"/>
                <a:gd name="T31" fmla="*/ 3175 h 19"/>
                <a:gd name="T32" fmla="*/ 14288 w 21"/>
                <a:gd name="T33" fmla="*/ 3175 h 19"/>
                <a:gd name="T34" fmla="*/ 22225 w 21"/>
                <a:gd name="T35" fmla="*/ 6350 h 19"/>
                <a:gd name="T36" fmla="*/ 30163 w 21"/>
                <a:gd name="T37" fmla="*/ 12700 h 19"/>
                <a:gd name="T38" fmla="*/ 30163 w 21"/>
                <a:gd name="T39" fmla="*/ 12700 h 19"/>
                <a:gd name="T40" fmla="*/ 31750 w 21"/>
                <a:gd name="T41" fmla="*/ 15875 h 19"/>
                <a:gd name="T42" fmla="*/ 33338 w 21"/>
                <a:gd name="T43" fmla="*/ 20638 h 19"/>
                <a:gd name="T44" fmla="*/ 31750 w 21"/>
                <a:gd name="T45" fmla="*/ 23813 h 19"/>
                <a:gd name="T46" fmla="*/ 30163 w 21"/>
                <a:gd name="T47" fmla="*/ 28575 h 19"/>
                <a:gd name="T48" fmla="*/ 30163 w 21"/>
                <a:gd name="T49" fmla="*/ 28575 h 19"/>
                <a:gd name="T50" fmla="*/ 25400 w 21"/>
                <a:gd name="T51" fmla="*/ 30163 h 19"/>
                <a:gd name="T52" fmla="*/ 23813 w 21"/>
                <a:gd name="T53" fmla="*/ 30163 h 19"/>
                <a:gd name="T54" fmla="*/ 23813 w 21"/>
                <a:gd name="T55" fmla="*/ 30163 h 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9">
                  <a:moveTo>
                    <a:pt x="15" y="19"/>
                  </a:moveTo>
                  <a:lnTo>
                    <a:pt x="15" y="19"/>
                  </a:lnTo>
                  <a:lnTo>
                    <a:pt x="11" y="19"/>
                  </a:lnTo>
                  <a:lnTo>
                    <a:pt x="10" y="17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9" y="8"/>
                  </a:lnTo>
                  <a:lnTo>
                    <a:pt x="20" y="10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6" y="19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8" name="Freeform 227"/>
            <p:cNvSpPr>
              <a:spLocks/>
            </p:cNvSpPr>
            <p:nvPr/>
          </p:nvSpPr>
          <p:spPr bwMode="auto">
            <a:xfrm>
              <a:off x="131763" y="5543550"/>
              <a:ext cx="34925" cy="28575"/>
            </a:xfrm>
            <a:custGeom>
              <a:avLst/>
              <a:gdLst>
                <a:gd name="T0" fmla="*/ 23813 w 22"/>
                <a:gd name="T1" fmla="*/ 28575 h 18"/>
                <a:gd name="T2" fmla="*/ 23813 w 22"/>
                <a:gd name="T3" fmla="*/ 28575 h 18"/>
                <a:gd name="T4" fmla="*/ 20638 w 22"/>
                <a:gd name="T5" fmla="*/ 28575 h 18"/>
                <a:gd name="T6" fmla="*/ 15875 w 22"/>
                <a:gd name="T7" fmla="*/ 25400 h 18"/>
                <a:gd name="T8" fmla="*/ 15875 w 22"/>
                <a:gd name="T9" fmla="*/ 25400 h 18"/>
                <a:gd name="T10" fmla="*/ 6350 w 22"/>
                <a:gd name="T11" fmla="*/ 19050 h 18"/>
                <a:gd name="T12" fmla="*/ 6350 w 22"/>
                <a:gd name="T13" fmla="*/ 19050 h 18"/>
                <a:gd name="T14" fmla="*/ 1588 w 22"/>
                <a:gd name="T15" fmla="*/ 17463 h 18"/>
                <a:gd name="T16" fmla="*/ 0 w 22"/>
                <a:gd name="T17" fmla="*/ 14288 h 18"/>
                <a:gd name="T18" fmla="*/ 0 w 22"/>
                <a:gd name="T19" fmla="*/ 9525 h 18"/>
                <a:gd name="T20" fmla="*/ 0 w 22"/>
                <a:gd name="T21" fmla="*/ 6350 h 18"/>
                <a:gd name="T22" fmla="*/ 0 w 22"/>
                <a:gd name="T23" fmla="*/ 6350 h 18"/>
                <a:gd name="T24" fmla="*/ 1588 w 22"/>
                <a:gd name="T25" fmla="*/ 1588 h 18"/>
                <a:gd name="T26" fmla="*/ 6350 w 22"/>
                <a:gd name="T27" fmla="*/ 0 h 18"/>
                <a:gd name="T28" fmla="*/ 9525 w 22"/>
                <a:gd name="T29" fmla="*/ 0 h 18"/>
                <a:gd name="T30" fmla="*/ 14288 w 22"/>
                <a:gd name="T31" fmla="*/ 0 h 18"/>
                <a:gd name="T32" fmla="*/ 14288 w 22"/>
                <a:gd name="T33" fmla="*/ 0 h 18"/>
                <a:gd name="T34" fmla="*/ 22225 w 22"/>
                <a:gd name="T35" fmla="*/ 3175 h 18"/>
                <a:gd name="T36" fmla="*/ 30163 w 22"/>
                <a:gd name="T37" fmla="*/ 9525 h 18"/>
                <a:gd name="T38" fmla="*/ 30163 w 22"/>
                <a:gd name="T39" fmla="*/ 9525 h 18"/>
                <a:gd name="T40" fmla="*/ 31750 w 22"/>
                <a:gd name="T41" fmla="*/ 14288 h 18"/>
                <a:gd name="T42" fmla="*/ 34925 w 22"/>
                <a:gd name="T43" fmla="*/ 17463 h 18"/>
                <a:gd name="T44" fmla="*/ 31750 w 22"/>
                <a:gd name="T45" fmla="*/ 22225 h 18"/>
                <a:gd name="T46" fmla="*/ 30163 w 22"/>
                <a:gd name="T47" fmla="*/ 25400 h 18"/>
                <a:gd name="T48" fmla="*/ 30163 w 22"/>
                <a:gd name="T49" fmla="*/ 25400 h 18"/>
                <a:gd name="T50" fmla="*/ 28575 w 22"/>
                <a:gd name="T51" fmla="*/ 28575 h 18"/>
                <a:gd name="T52" fmla="*/ 23813 w 22"/>
                <a:gd name="T53" fmla="*/ 28575 h 18"/>
                <a:gd name="T54" fmla="*/ 23813 w 22"/>
                <a:gd name="T55" fmla="*/ 28575 h 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8">
                  <a:moveTo>
                    <a:pt x="15" y="18"/>
                  </a:moveTo>
                  <a:lnTo>
                    <a:pt x="15" y="18"/>
                  </a:lnTo>
                  <a:lnTo>
                    <a:pt x="13" y="18"/>
                  </a:lnTo>
                  <a:lnTo>
                    <a:pt x="10" y="16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9" y="6"/>
                  </a:lnTo>
                  <a:lnTo>
                    <a:pt x="20" y="9"/>
                  </a:lnTo>
                  <a:lnTo>
                    <a:pt x="22" y="11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8" y="18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9" name="Freeform 228"/>
            <p:cNvSpPr>
              <a:spLocks/>
            </p:cNvSpPr>
            <p:nvPr/>
          </p:nvSpPr>
          <p:spPr bwMode="auto">
            <a:xfrm>
              <a:off x="120651" y="5568950"/>
              <a:ext cx="31750" cy="30163"/>
            </a:xfrm>
            <a:custGeom>
              <a:avLst/>
              <a:gdLst>
                <a:gd name="T0" fmla="*/ 23813 w 20"/>
                <a:gd name="T1" fmla="*/ 30163 h 19"/>
                <a:gd name="T2" fmla="*/ 23813 w 20"/>
                <a:gd name="T3" fmla="*/ 30163 h 19"/>
                <a:gd name="T4" fmla="*/ 17463 w 20"/>
                <a:gd name="T5" fmla="*/ 30163 h 19"/>
                <a:gd name="T6" fmla="*/ 12700 w 20"/>
                <a:gd name="T7" fmla="*/ 26988 h 19"/>
                <a:gd name="T8" fmla="*/ 12700 w 20"/>
                <a:gd name="T9" fmla="*/ 26988 h 19"/>
                <a:gd name="T10" fmla="*/ 4763 w 20"/>
                <a:gd name="T11" fmla="*/ 20638 h 19"/>
                <a:gd name="T12" fmla="*/ 4763 w 20"/>
                <a:gd name="T13" fmla="*/ 20638 h 19"/>
                <a:gd name="T14" fmla="*/ 1588 w 20"/>
                <a:gd name="T15" fmla="*/ 19050 h 19"/>
                <a:gd name="T16" fmla="*/ 0 w 20"/>
                <a:gd name="T17" fmla="*/ 14288 h 19"/>
                <a:gd name="T18" fmla="*/ 0 w 20"/>
                <a:gd name="T19" fmla="*/ 11113 h 19"/>
                <a:gd name="T20" fmla="*/ 0 w 20"/>
                <a:gd name="T21" fmla="*/ 6350 h 19"/>
                <a:gd name="T22" fmla="*/ 0 w 20"/>
                <a:gd name="T23" fmla="*/ 6350 h 19"/>
                <a:gd name="T24" fmla="*/ 3175 w 20"/>
                <a:gd name="T25" fmla="*/ 3175 h 19"/>
                <a:gd name="T26" fmla="*/ 4763 w 20"/>
                <a:gd name="T27" fmla="*/ 0 h 19"/>
                <a:gd name="T28" fmla="*/ 9525 w 20"/>
                <a:gd name="T29" fmla="*/ 0 h 19"/>
                <a:gd name="T30" fmla="*/ 12700 w 20"/>
                <a:gd name="T31" fmla="*/ 3175 h 19"/>
                <a:gd name="T32" fmla="*/ 12700 w 20"/>
                <a:gd name="T33" fmla="*/ 3175 h 19"/>
                <a:gd name="T34" fmla="*/ 20638 w 20"/>
                <a:gd name="T35" fmla="*/ 6350 h 19"/>
                <a:gd name="T36" fmla="*/ 28575 w 20"/>
                <a:gd name="T37" fmla="*/ 14288 h 19"/>
                <a:gd name="T38" fmla="*/ 28575 w 20"/>
                <a:gd name="T39" fmla="*/ 14288 h 19"/>
                <a:gd name="T40" fmla="*/ 31750 w 20"/>
                <a:gd name="T41" fmla="*/ 15875 h 19"/>
                <a:gd name="T42" fmla="*/ 31750 w 20"/>
                <a:gd name="T43" fmla="*/ 20638 h 19"/>
                <a:gd name="T44" fmla="*/ 31750 w 20"/>
                <a:gd name="T45" fmla="*/ 23813 h 19"/>
                <a:gd name="T46" fmla="*/ 28575 w 20"/>
                <a:gd name="T47" fmla="*/ 28575 h 19"/>
                <a:gd name="T48" fmla="*/ 28575 w 20"/>
                <a:gd name="T49" fmla="*/ 28575 h 19"/>
                <a:gd name="T50" fmla="*/ 23813 w 20"/>
                <a:gd name="T51" fmla="*/ 30163 h 19"/>
                <a:gd name="T52" fmla="*/ 23813 w 20"/>
                <a:gd name="T53" fmla="*/ 30163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19">
                  <a:moveTo>
                    <a:pt x="15" y="19"/>
                  </a:moveTo>
                  <a:lnTo>
                    <a:pt x="15" y="19"/>
                  </a:lnTo>
                  <a:lnTo>
                    <a:pt x="11" y="19"/>
                  </a:lnTo>
                  <a:lnTo>
                    <a:pt x="8" y="17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3" y="4"/>
                  </a:lnTo>
                  <a:lnTo>
                    <a:pt x="18" y="9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18" y="18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0" name="Freeform 229"/>
            <p:cNvSpPr>
              <a:spLocks/>
            </p:cNvSpPr>
            <p:nvPr/>
          </p:nvSpPr>
          <p:spPr bwMode="auto">
            <a:xfrm>
              <a:off x="106363" y="5599113"/>
              <a:ext cx="33338" cy="28575"/>
            </a:xfrm>
            <a:custGeom>
              <a:avLst/>
              <a:gdLst>
                <a:gd name="T0" fmla="*/ 23813 w 21"/>
                <a:gd name="T1" fmla="*/ 28575 h 18"/>
                <a:gd name="T2" fmla="*/ 23813 w 21"/>
                <a:gd name="T3" fmla="*/ 28575 h 18"/>
                <a:gd name="T4" fmla="*/ 22225 w 21"/>
                <a:gd name="T5" fmla="*/ 26988 h 18"/>
                <a:gd name="T6" fmla="*/ 17463 w 21"/>
                <a:gd name="T7" fmla="*/ 26988 h 18"/>
                <a:gd name="T8" fmla="*/ 17463 w 21"/>
                <a:gd name="T9" fmla="*/ 26988 h 18"/>
                <a:gd name="T10" fmla="*/ 7938 w 21"/>
                <a:gd name="T11" fmla="*/ 22225 h 18"/>
                <a:gd name="T12" fmla="*/ 7938 w 21"/>
                <a:gd name="T13" fmla="*/ 22225 h 18"/>
                <a:gd name="T14" fmla="*/ 3175 w 21"/>
                <a:gd name="T15" fmla="*/ 20638 h 18"/>
                <a:gd name="T16" fmla="*/ 1588 w 21"/>
                <a:gd name="T17" fmla="*/ 15875 h 18"/>
                <a:gd name="T18" fmla="*/ 0 w 21"/>
                <a:gd name="T19" fmla="*/ 12700 h 18"/>
                <a:gd name="T20" fmla="*/ 0 w 21"/>
                <a:gd name="T21" fmla="*/ 7938 h 18"/>
                <a:gd name="T22" fmla="*/ 0 w 21"/>
                <a:gd name="T23" fmla="*/ 7938 h 18"/>
                <a:gd name="T24" fmla="*/ 1588 w 21"/>
                <a:gd name="T25" fmla="*/ 4763 h 18"/>
                <a:gd name="T26" fmla="*/ 6350 w 21"/>
                <a:gd name="T27" fmla="*/ 1588 h 18"/>
                <a:gd name="T28" fmla="*/ 7938 w 21"/>
                <a:gd name="T29" fmla="*/ 0 h 18"/>
                <a:gd name="T30" fmla="*/ 11113 w 21"/>
                <a:gd name="T31" fmla="*/ 0 h 18"/>
                <a:gd name="T32" fmla="*/ 11113 w 21"/>
                <a:gd name="T33" fmla="*/ 0 h 18"/>
                <a:gd name="T34" fmla="*/ 19050 w 21"/>
                <a:gd name="T35" fmla="*/ 4763 h 18"/>
                <a:gd name="T36" fmla="*/ 30163 w 21"/>
                <a:gd name="T37" fmla="*/ 7938 h 18"/>
                <a:gd name="T38" fmla="*/ 30163 w 21"/>
                <a:gd name="T39" fmla="*/ 7938 h 18"/>
                <a:gd name="T40" fmla="*/ 33338 w 21"/>
                <a:gd name="T41" fmla="*/ 12700 h 18"/>
                <a:gd name="T42" fmla="*/ 33338 w 21"/>
                <a:gd name="T43" fmla="*/ 15875 h 18"/>
                <a:gd name="T44" fmla="*/ 33338 w 21"/>
                <a:gd name="T45" fmla="*/ 20638 h 18"/>
                <a:gd name="T46" fmla="*/ 31750 w 21"/>
                <a:gd name="T47" fmla="*/ 23813 h 18"/>
                <a:gd name="T48" fmla="*/ 31750 w 21"/>
                <a:gd name="T49" fmla="*/ 23813 h 18"/>
                <a:gd name="T50" fmla="*/ 26988 w 21"/>
                <a:gd name="T51" fmla="*/ 26988 h 18"/>
                <a:gd name="T52" fmla="*/ 23813 w 21"/>
                <a:gd name="T53" fmla="*/ 28575 h 18"/>
                <a:gd name="T54" fmla="*/ 23813 w 21"/>
                <a:gd name="T55" fmla="*/ 28575 h 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8">
                  <a:moveTo>
                    <a:pt x="15" y="18"/>
                  </a:moveTo>
                  <a:lnTo>
                    <a:pt x="15" y="18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9" y="5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7" y="17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1" name="Freeform 230"/>
            <p:cNvSpPr>
              <a:spLocks/>
            </p:cNvSpPr>
            <p:nvPr/>
          </p:nvSpPr>
          <p:spPr bwMode="auto">
            <a:xfrm>
              <a:off x="92076" y="5634038"/>
              <a:ext cx="33338" cy="26988"/>
            </a:xfrm>
            <a:custGeom>
              <a:avLst/>
              <a:gdLst>
                <a:gd name="T0" fmla="*/ 23813 w 21"/>
                <a:gd name="T1" fmla="*/ 26988 h 17"/>
                <a:gd name="T2" fmla="*/ 23813 w 21"/>
                <a:gd name="T3" fmla="*/ 26988 h 17"/>
                <a:gd name="T4" fmla="*/ 20638 w 21"/>
                <a:gd name="T5" fmla="*/ 25400 h 17"/>
                <a:gd name="T6" fmla="*/ 17463 w 21"/>
                <a:gd name="T7" fmla="*/ 23813 h 17"/>
                <a:gd name="T8" fmla="*/ 17463 w 21"/>
                <a:gd name="T9" fmla="*/ 23813 h 17"/>
                <a:gd name="T10" fmla="*/ 7938 w 21"/>
                <a:gd name="T11" fmla="*/ 20638 h 17"/>
                <a:gd name="T12" fmla="*/ 7938 w 21"/>
                <a:gd name="T13" fmla="*/ 20638 h 17"/>
                <a:gd name="T14" fmla="*/ 3175 w 21"/>
                <a:gd name="T15" fmla="*/ 19050 h 17"/>
                <a:gd name="T16" fmla="*/ 0 w 21"/>
                <a:gd name="T17" fmla="*/ 15875 h 17"/>
                <a:gd name="T18" fmla="*/ 0 w 21"/>
                <a:gd name="T19" fmla="*/ 11113 h 17"/>
                <a:gd name="T20" fmla="*/ 0 w 21"/>
                <a:gd name="T21" fmla="*/ 7938 h 17"/>
                <a:gd name="T22" fmla="*/ 0 w 21"/>
                <a:gd name="T23" fmla="*/ 7938 h 17"/>
                <a:gd name="T24" fmla="*/ 1588 w 21"/>
                <a:gd name="T25" fmla="*/ 3175 h 17"/>
                <a:gd name="T26" fmla="*/ 3175 w 21"/>
                <a:gd name="T27" fmla="*/ 1588 h 17"/>
                <a:gd name="T28" fmla="*/ 7938 w 21"/>
                <a:gd name="T29" fmla="*/ 0 h 17"/>
                <a:gd name="T30" fmla="*/ 12700 w 21"/>
                <a:gd name="T31" fmla="*/ 0 h 17"/>
                <a:gd name="T32" fmla="*/ 12700 w 21"/>
                <a:gd name="T33" fmla="*/ 0 h 17"/>
                <a:gd name="T34" fmla="*/ 20638 w 21"/>
                <a:gd name="T35" fmla="*/ 1588 h 17"/>
                <a:gd name="T36" fmla="*/ 30163 w 21"/>
                <a:gd name="T37" fmla="*/ 7938 h 17"/>
                <a:gd name="T38" fmla="*/ 30163 w 21"/>
                <a:gd name="T39" fmla="*/ 7938 h 17"/>
                <a:gd name="T40" fmla="*/ 31750 w 21"/>
                <a:gd name="T41" fmla="*/ 11113 h 17"/>
                <a:gd name="T42" fmla="*/ 33338 w 21"/>
                <a:gd name="T43" fmla="*/ 15875 h 17"/>
                <a:gd name="T44" fmla="*/ 33338 w 21"/>
                <a:gd name="T45" fmla="*/ 19050 h 17"/>
                <a:gd name="T46" fmla="*/ 31750 w 21"/>
                <a:gd name="T47" fmla="*/ 23813 h 17"/>
                <a:gd name="T48" fmla="*/ 31750 w 21"/>
                <a:gd name="T49" fmla="*/ 23813 h 17"/>
                <a:gd name="T50" fmla="*/ 28575 w 21"/>
                <a:gd name="T51" fmla="*/ 25400 h 17"/>
                <a:gd name="T52" fmla="*/ 23813 w 21"/>
                <a:gd name="T53" fmla="*/ 26988 h 17"/>
                <a:gd name="T54" fmla="*/ 23813 w 21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7">
                  <a:moveTo>
                    <a:pt x="15" y="17"/>
                  </a:moveTo>
                  <a:lnTo>
                    <a:pt x="15" y="17"/>
                  </a:lnTo>
                  <a:lnTo>
                    <a:pt x="13" y="16"/>
                  </a:lnTo>
                  <a:lnTo>
                    <a:pt x="11" y="15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0" y="15"/>
                  </a:lnTo>
                  <a:lnTo>
                    <a:pt x="18" y="1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2" name="Freeform 231"/>
            <p:cNvSpPr>
              <a:spLocks/>
            </p:cNvSpPr>
            <p:nvPr/>
          </p:nvSpPr>
          <p:spPr bwMode="auto">
            <a:xfrm>
              <a:off x="76201" y="5667375"/>
              <a:ext cx="33338" cy="25400"/>
            </a:xfrm>
            <a:custGeom>
              <a:avLst/>
              <a:gdLst>
                <a:gd name="T0" fmla="*/ 25400 w 21"/>
                <a:gd name="T1" fmla="*/ 25400 h 16"/>
                <a:gd name="T2" fmla="*/ 25400 w 21"/>
                <a:gd name="T3" fmla="*/ 25400 h 16"/>
                <a:gd name="T4" fmla="*/ 22225 w 21"/>
                <a:gd name="T5" fmla="*/ 25400 h 16"/>
                <a:gd name="T6" fmla="*/ 17463 w 21"/>
                <a:gd name="T7" fmla="*/ 23813 h 16"/>
                <a:gd name="T8" fmla="*/ 17463 w 21"/>
                <a:gd name="T9" fmla="*/ 23813 h 16"/>
                <a:gd name="T10" fmla="*/ 7938 w 21"/>
                <a:gd name="T11" fmla="*/ 20638 h 16"/>
                <a:gd name="T12" fmla="*/ 7938 w 21"/>
                <a:gd name="T13" fmla="*/ 20638 h 16"/>
                <a:gd name="T14" fmla="*/ 3175 w 21"/>
                <a:gd name="T15" fmla="*/ 17463 h 16"/>
                <a:gd name="T16" fmla="*/ 1588 w 21"/>
                <a:gd name="T17" fmla="*/ 15875 h 16"/>
                <a:gd name="T18" fmla="*/ 0 w 21"/>
                <a:gd name="T19" fmla="*/ 12700 h 16"/>
                <a:gd name="T20" fmla="*/ 0 w 21"/>
                <a:gd name="T21" fmla="*/ 7938 h 16"/>
                <a:gd name="T22" fmla="*/ 0 w 21"/>
                <a:gd name="T23" fmla="*/ 7938 h 16"/>
                <a:gd name="T24" fmla="*/ 1588 w 21"/>
                <a:gd name="T25" fmla="*/ 4763 h 16"/>
                <a:gd name="T26" fmla="*/ 6350 w 21"/>
                <a:gd name="T27" fmla="*/ 1588 h 16"/>
                <a:gd name="T28" fmla="*/ 7938 w 21"/>
                <a:gd name="T29" fmla="*/ 0 h 16"/>
                <a:gd name="T30" fmla="*/ 14288 w 21"/>
                <a:gd name="T31" fmla="*/ 0 h 16"/>
                <a:gd name="T32" fmla="*/ 14288 w 21"/>
                <a:gd name="T33" fmla="*/ 0 h 16"/>
                <a:gd name="T34" fmla="*/ 22225 w 21"/>
                <a:gd name="T35" fmla="*/ 1588 h 16"/>
                <a:gd name="T36" fmla="*/ 30163 w 21"/>
                <a:gd name="T37" fmla="*/ 7938 h 16"/>
                <a:gd name="T38" fmla="*/ 30163 w 21"/>
                <a:gd name="T39" fmla="*/ 7938 h 16"/>
                <a:gd name="T40" fmla="*/ 33338 w 21"/>
                <a:gd name="T41" fmla="*/ 9525 h 16"/>
                <a:gd name="T42" fmla="*/ 33338 w 21"/>
                <a:gd name="T43" fmla="*/ 14288 h 16"/>
                <a:gd name="T44" fmla="*/ 33338 w 21"/>
                <a:gd name="T45" fmla="*/ 17463 h 16"/>
                <a:gd name="T46" fmla="*/ 31750 w 21"/>
                <a:gd name="T47" fmla="*/ 22225 h 16"/>
                <a:gd name="T48" fmla="*/ 31750 w 21"/>
                <a:gd name="T49" fmla="*/ 22225 h 16"/>
                <a:gd name="T50" fmla="*/ 30163 w 21"/>
                <a:gd name="T51" fmla="*/ 25400 h 16"/>
                <a:gd name="T52" fmla="*/ 25400 w 21"/>
                <a:gd name="T53" fmla="*/ 25400 h 16"/>
                <a:gd name="T54" fmla="*/ 25400 w 21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6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1" y="15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3" name="Freeform 232"/>
            <p:cNvSpPr>
              <a:spLocks/>
            </p:cNvSpPr>
            <p:nvPr/>
          </p:nvSpPr>
          <p:spPr bwMode="auto">
            <a:xfrm>
              <a:off x="66676" y="5703888"/>
              <a:ext cx="33338" cy="26988"/>
            </a:xfrm>
            <a:custGeom>
              <a:avLst/>
              <a:gdLst>
                <a:gd name="T0" fmla="*/ 23813 w 21"/>
                <a:gd name="T1" fmla="*/ 26988 h 17"/>
                <a:gd name="T2" fmla="*/ 23813 w 21"/>
                <a:gd name="T3" fmla="*/ 26988 h 17"/>
                <a:gd name="T4" fmla="*/ 19050 w 21"/>
                <a:gd name="T5" fmla="*/ 25400 h 17"/>
                <a:gd name="T6" fmla="*/ 17463 w 21"/>
                <a:gd name="T7" fmla="*/ 23813 h 17"/>
                <a:gd name="T8" fmla="*/ 17463 w 21"/>
                <a:gd name="T9" fmla="*/ 23813 h 17"/>
                <a:gd name="T10" fmla="*/ 4763 w 21"/>
                <a:gd name="T11" fmla="*/ 19050 h 17"/>
                <a:gd name="T12" fmla="*/ 4763 w 21"/>
                <a:gd name="T13" fmla="*/ 19050 h 17"/>
                <a:gd name="T14" fmla="*/ 3175 w 21"/>
                <a:gd name="T15" fmla="*/ 19050 h 17"/>
                <a:gd name="T16" fmla="*/ 0 w 21"/>
                <a:gd name="T17" fmla="*/ 15875 h 17"/>
                <a:gd name="T18" fmla="*/ 0 w 21"/>
                <a:gd name="T19" fmla="*/ 11113 h 17"/>
                <a:gd name="T20" fmla="*/ 0 w 21"/>
                <a:gd name="T21" fmla="*/ 7938 h 17"/>
                <a:gd name="T22" fmla="*/ 0 w 21"/>
                <a:gd name="T23" fmla="*/ 7938 h 17"/>
                <a:gd name="T24" fmla="*/ 1588 w 21"/>
                <a:gd name="T25" fmla="*/ 3175 h 17"/>
                <a:gd name="T26" fmla="*/ 3175 w 21"/>
                <a:gd name="T27" fmla="*/ 1588 h 17"/>
                <a:gd name="T28" fmla="*/ 7938 w 21"/>
                <a:gd name="T29" fmla="*/ 0 h 17"/>
                <a:gd name="T30" fmla="*/ 11113 w 21"/>
                <a:gd name="T31" fmla="*/ 0 h 17"/>
                <a:gd name="T32" fmla="*/ 11113 w 21"/>
                <a:gd name="T33" fmla="*/ 0 h 17"/>
                <a:gd name="T34" fmla="*/ 19050 w 21"/>
                <a:gd name="T35" fmla="*/ 1588 h 17"/>
                <a:gd name="T36" fmla="*/ 28575 w 21"/>
                <a:gd name="T37" fmla="*/ 7938 h 17"/>
                <a:gd name="T38" fmla="*/ 28575 w 21"/>
                <a:gd name="T39" fmla="*/ 7938 h 17"/>
                <a:gd name="T40" fmla="*/ 31750 w 21"/>
                <a:gd name="T41" fmla="*/ 11113 h 17"/>
                <a:gd name="T42" fmla="*/ 33338 w 21"/>
                <a:gd name="T43" fmla="*/ 15875 h 17"/>
                <a:gd name="T44" fmla="*/ 33338 w 21"/>
                <a:gd name="T45" fmla="*/ 19050 h 17"/>
                <a:gd name="T46" fmla="*/ 31750 w 21"/>
                <a:gd name="T47" fmla="*/ 22225 h 17"/>
                <a:gd name="T48" fmla="*/ 31750 w 21"/>
                <a:gd name="T49" fmla="*/ 22225 h 17"/>
                <a:gd name="T50" fmla="*/ 26988 w 21"/>
                <a:gd name="T51" fmla="*/ 25400 h 17"/>
                <a:gd name="T52" fmla="*/ 23813 w 21"/>
                <a:gd name="T53" fmla="*/ 26988 h 17"/>
                <a:gd name="T54" fmla="*/ 23813 w 21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7">
                  <a:moveTo>
                    <a:pt x="15" y="17"/>
                  </a:moveTo>
                  <a:lnTo>
                    <a:pt x="15" y="17"/>
                  </a:lnTo>
                  <a:lnTo>
                    <a:pt x="12" y="16"/>
                  </a:lnTo>
                  <a:lnTo>
                    <a:pt x="11" y="15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8" y="5"/>
                  </a:lnTo>
                  <a:lnTo>
                    <a:pt x="20" y="7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0" y="14"/>
                  </a:lnTo>
                  <a:lnTo>
                    <a:pt x="17" y="1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4" name="Freeform 233"/>
            <p:cNvSpPr>
              <a:spLocks/>
            </p:cNvSpPr>
            <p:nvPr/>
          </p:nvSpPr>
          <p:spPr bwMode="auto">
            <a:xfrm>
              <a:off x="58738" y="5738813"/>
              <a:ext cx="34925" cy="26988"/>
            </a:xfrm>
            <a:custGeom>
              <a:avLst/>
              <a:gdLst>
                <a:gd name="T0" fmla="*/ 25400 w 22"/>
                <a:gd name="T1" fmla="*/ 26988 h 17"/>
                <a:gd name="T2" fmla="*/ 25400 w 22"/>
                <a:gd name="T3" fmla="*/ 26988 h 17"/>
                <a:gd name="T4" fmla="*/ 20638 w 22"/>
                <a:gd name="T5" fmla="*/ 26988 h 17"/>
                <a:gd name="T6" fmla="*/ 19050 w 22"/>
                <a:gd name="T7" fmla="*/ 23813 h 17"/>
                <a:gd name="T8" fmla="*/ 19050 w 22"/>
                <a:gd name="T9" fmla="*/ 23813 h 17"/>
                <a:gd name="T10" fmla="*/ 7938 w 22"/>
                <a:gd name="T11" fmla="*/ 22225 h 17"/>
                <a:gd name="T12" fmla="*/ 7938 w 22"/>
                <a:gd name="T13" fmla="*/ 22225 h 17"/>
                <a:gd name="T14" fmla="*/ 4763 w 22"/>
                <a:gd name="T15" fmla="*/ 20638 h 17"/>
                <a:gd name="T16" fmla="*/ 1588 w 22"/>
                <a:gd name="T17" fmla="*/ 15875 h 17"/>
                <a:gd name="T18" fmla="*/ 0 w 22"/>
                <a:gd name="T19" fmla="*/ 12700 h 17"/>
                <a:gd name="T20" fmla="*/ 0 w 22"/>
                <a:gd name="T21" fmla="*/ 7938 h 17"/>
                <a:gd name="T22" fmla="*/ 0 w 22"/>
                <a:gd name="T23" fmla="*/ 7938 h 17"/>
                <a:gd name="T24" fmla="*/ 1588 w 22"/>
                <a:gd name="T25" fmla="*/ 4763 h 17"/>
                <a:gd name="T26" fmla="*/ 4763 w 22"/>
                <a:gd name="T27" fmla="*/ 3175 h 17"/>
                <a:gd name="T28" fmla="*/ 7938 w 22"/>
                <a:gd name="T29" fmla="*/ 0 h 17"/>
                <a:gd name="T30" fmla="*/ 11113 w 22"/>
                <a:gd name="T31" fmla="*/ 0 h 17"/>
                <a:gd name="T32" fmla="*/ 11113 w 22"/>
                <a:gd name="T33" fmla="*/ 0 h 17"/>
                <a:gd name="T34" fmla="*/ 19050 w 22"/>
                <a:gd name="T35" fmla="*/ 3175 h 17"/>
                <a:gd name="T36" fmla="*/ 28575 w 22"/>
                <a:gd name="T37" fmla="*/ 7938 h 17"/>
                <a:gd name="T38" fmla="*/ 28575 w 22"/>
                <a:gd name="T39" fmla="*/ 7938 h 17"/>
                <a:gd name="T40" fmla="*/ 33338 w 22"/>
                <a:gd name="T41" fmla="*/ 11113 h 17"/>
                <a:gd name="T42" fmla="*/ 34925 w 22"/>
                <a:gd name="T43" fmla="*/ 14288 h 17"/>
                <a:gd name="T44" fmla="*/ 33338 w 22"/>
                <a:gd name="T45" fmla="*/ 19050 h 17"/>
                <a:gd name="T46" fmla="*/ 33338 w 22"/>
                <a:gd name="T47" fmla="*/ 22225 h 17"/>
                <a:gd name="T48" fmla="*/ 33338 w 22"/>
                <a:gd name="T49" fmla="*/ 22225 h 17"/>
                <a:gd name="T50" fmla="*/ 28575 w 22"/>
                <a:gd name="T51" fmla="*/ 26988 h 17"/>
                <a:gd name="T52" fmla="*/ 25400 w 22"/>
                <a:gd name="T53" fmla="*/ 26988 h 17"/>
                <a:gd name="T54" fmla="*/ 25400 w 22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7">
                  <a:moveTo>
                    <a:pt x="16" y="17"/>
                  </a:moveTo>
                  <a:lnTo>
                    <a:pt x="16" y="17"/>
                  </a:lnTo>
                  <a:lnTo>
                    <a:pt x="13" y="17"/>
                  </a:lnTo>
                  <a:lnTo>
                    <a:pt x="12" y="15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5" name="Freeform 234"/>
            <p:cNvSpPr>
              <a:spLocks/>
            </p:cNvSpPr>
            <p:nvPr/>
          </p:nvSpPr>
          <p:spPr bwMode="auto">
            <a:xfrm>
              <a:off x="52388" y="5781675"/>
              <a:ext cx="33338" cy="25400"/>
            </a:xfrm>
            <a:custGeom>
              <a:avLst/>
              <a:gdLst>
                <a:gd name="T0" fmla="*/ 23813 w 21"/>
                <a:gd name="T1" fmla="*/ 25400 h 16"/>
                <a:gd name="T2" fmla="*/ 23813 w 21"/>
                <a:gd name="T3" fmla="*/ 25400 h 16"/>
                <a:gd name="T4" fmla="*/ 22225 w 21"/>
                <a:gd name="T5" fmla="*/ 25400 h 16"/>
                <a:gd name="T6" fmla="*/ 17463 w 21"/>
                <a:gd name="T7" fmla="*/ 23813 h 16"/>
                <a:gd name="T8" fmla="*/ 17463 w 21"/>
                <a:gd name="T9" fmla="*/ 23813 h 16"/>
                <a:gd name="T10" fmla="*/ 7938 w 21"/>
                <a:gd name="T11" fmla="*/ 19050 h 16"/>
                <a:gd name="T12" fmla="*/ 7938 w 21"/>
                <a:gd name="T13" fmla="*/ 19050 h 16"/>
                <a:gd name="T14" fmla="*/ 3175 w 21"/>
                <a:gd name="T15" fmla="*/ 17463 h 16"/>
                <a:gd name="T16" fmla="*/ 1588 w 21"/>
                <a:gd name="T17" fmla="*/ 15875 h 16"/>
                <a:gd name="T18" fmla="*/ 0 w 21"/>
                <a:gd name="T19" fmla="*/ 11113 h 16"/>
                <a:gd name="T20" fmla="*/ 0 w 21"/>
                <a:gd name="T21" fmla="*/ 7938 h 16"/>
                <a:gd name="T22" fmla="*/ 0 w 21"/>
                <a:gd name="T23" fmla="*/ 7938 h 16"/>
                <a:gd name="T24" fmla="*/ 1588 w 21"/>
                <a:gd name="T25" fmla="*/ 3175 h 16"/>
                <a:gd name="T26" fmla="*/ 3175 w 21"/>
                <a:gd name="T27" fmla="*/ 0 h 16"/>
                <a:gd name="T28" fmla="*/ 7938 w 21"/>
                <a:gd name="T29" fmla="*/ 0 h 16"/>
                <a:gd name="T30" fmla="*/ 11113 w 21"/>
                <a:gd name="T31" fmla="*/ 0 h 16"/>
                <a:gd name="T32" fmla="*/ 11113 w 21"/>
                <a:gd name="T33" fmla="*/ 0 h 16"/>
                <a:gd name="T34" fmla="*/ 19050 w 21"/>
                <a:gd name="T35" fmla="*/ 1588 h 16"/>
                <a:gd name="T36" fmla="*/ 30163 w 21"/>
                <a:gd name="T37" fmla="*/ 6350 h 16"/>
                <a:gd name="T38" fmla="*/ 30163 w 21"/>
                <a:gd name="T39" fmla="*/ 6350 h 16"/>
                <a:gd name="T40" fmla="*/ 31750 w 21"/>
                <a:gd name="T41" fmla="*/ 9525 h 16"/>
                <a:gd name="T42" fmla="*/ 33338 w 21"/>
                <a:gd name="T43" fmla="*/ 14288 h 16"/>
                <a:gd name="T44" fmla="*/ 33338 w 21"/>
                <a:gd name="T45" fmla="*/ 17463 h 16"/>
                <a:gd name="T46" fmla="*/ 31750 w 21"/>
                <a:gd name="T47" fmla="*/ 22225 h 16"/>
                <a:gd name="T48" fmla="*/ 31750 w 21"/>
                <a:gd name="T49" fmla="*/ 22225 h 16"/>
                <a:gd name="T50" fmla="*/ 26988 w 21"/>
                <a:gd name="T51" fmla="*/ 23813 h 16"/>
                <a:gd name="T52" fmla="*/ 23813 w 21"/>
                <a:gd name="T53" fmla="*/ 25400 h 16"/>
                <a:gd name="T54" fmla="*/ 23813 w 21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6">
                  <a:moveTo>
                    <a:pt x="15" y="16"/>
                  </a:moveTo>
                  <a:lnTo>
                    <a:pt x="15" y="16"/>
                  </a:lnTo>
                  <a:lnTo>
                    <a:pt x="14" y="16"/>
                  </a:lnTo>
                  <a:lnTo>
                    <a:pt x="11" y="15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9" y="4"/>
                  </a:lnTo>
                  <a:lnTo>
                    <a:pt x="20" y="6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20" y="14"/>
                  </a:lnTo>
                  <a:lnTo>
                    <a:pt x="17" y="15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6" name="Freeform 235"/>
            <p:cNvSpPr>
              <a:spLocks/>
            </p:cNvSpPr>
            <p:nvPr/>
          </p:nvSpPr>
          <p:spPr bwMode="auto">
            <a:xfrm>
              <a:off x="44451" y="5821363"/>
              <a:ext cx="34925" cy="25400"/>
            </a:xfrm>
            <a:custGeom>
              <a:avLst/>
              <a:gdLst>
                <a:gd name="T0" fmla="*/ 25400 w 22"/>
                <a:gd name="T1" fmla="*/ 25400 h 16"/>
                <a:gd name="T2" fmla="*/ 25400 w 22"/>
                <a:gd name="T3" fmla="*/ 25400 h 16"/>
                <a:gd name="T4" fmla="*/ 22225 w 22"/>
                <a:gd name="T5" fmla="*/ 25400 h 16"/>
                <a:gd name="T6" fmla="*/ 19050 w 22"/>
                <a:gd name="T7" fmla="*/ 23813 h 16"/>
                <a:gd name="T8" fmla="*/ 19050 w 22"/>
                <a:gd name="T9" fmla="*/ 23813 h 16"/>
                <a:gd name="T10" fmla="*/ 7938 w 22"/>
                <a:gd name="T11" fmla="*/ 22225 h 16"/>
                <a:gd name="T12" fmla="*/ 7938 w 22"/>
                <a:gd name="T13" fmla="*/ 22225 h 16"/>
                <a:gd name="T14" fmla="*/ 4763 w 22"/>
                <a:gd name="T15" fmla="*/ 20638 h 16"/>
                <a:gd name="T16" fmla="*/ 1588 w 22"/>
                <a:gd name="T17" fmla="*/ 15875 h 16"/>
                <a:gd name="T18" fmla="*/ 0 w 22"/>
                <a:gd name="T19" fmla="*/ 14288 h 16"/>
                <a:gd name="T20" fmla="*/ 0 w 22"/>
                <a:gd name="T21" fmla="*/ 7938 h 16"/>
                <a:gd name="T22" fmla="*/ 0 w 22"/>
                <a:gd name="T23" fmla="*/ 7938 h 16"/>
                <a:gd name="T24" fmla="*/ 1588 w 22"/>
                <a:gd name="T25" fmla="*/ 6350 h 16"/>
                <a:gd name="T26" fmla="*/ 4763 w 22"/>
                <a:gd name="T27" fmla="*/ 1588 h 16"/>
                <a:gd name="T28" fmla="*/ 7938 w 22"/>
                <a:gd name="T29" fmla="*/ 0 h 16"/>
                <a:gd name="T30" fmla="*/ 11113 w 22"/>
                <a:gd name="T31" fmla="*/ 0 h 16"/>
                <a:gd name="T32" fmla="*/ 11113 w 22"/>
                <a:gd name="T33" fmla="*/ 0 h 16"/>
                <a:gd name="T34" fmla="*/ 19050 w 22"/>
                <a:gd name="T35" fmla="*/ 1588 h 16"/>
                <a:gd name="T36" fmla="*/ 30163 w 22"/>
                <a:gd name="T37" fmla="*/ 7938 h 16"/>
                <a:gd name="T38" fmla="*/ 30163 w 22"/>
                <a:gd name="T39" fmla="*/ 7938 h 16"/>
                <a:gd name="T40" fmla="*/ 33338 w 22"/>
                <a:gd name="T41" fmla="*/ 9525 h 16"/>
                <a:gd name="T42" fmla="*/ 34925 w 22"/>
                <a:gd name="T43" fmla="*/ 14288 h 16"/>
                <a:gd name="T44" fmla="*/ 33338 w 22"/>
                <a:gd name="T45" fmla="*/ 17463 h 16"/>
                <a:gd name="T46" fmla="*/ 33338 w 22"/>
                <a:gd name="T47" fmla="*/ 22225 h 16"/>
                <a:gd name="T48" fmla="*/ 33338 w 22"/>
                <a:gd name="T49" fmla="*/ 22225 h 16"/>
                <a:gd name="T50" fmla="*/ 30163 w 22"/>
                <a:gd name="T51" fmla="*/ 25400 h 16"/>
                <a:gd name="T52" fmla="*/ 25400 w 22"/>
                <a:gd name="T53" fmla="*/ 25400 h 16"/>
                <a:gd name="T54" fmla="*/ 25400 w 22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6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2" y="15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2" y="9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7" name="Freeform 236"/>
            <p:cNvSpPr>
              <a:spLocks/>
            </p:cNvSpPr>
            <p:nvPr/>
          </p:nvSpPr>
          <p:spPr bwMode="auto">
            <a:xfrm>
              <a:off x="38101" y="5862638"/>
              <a:ext cx="33338" cy="26988"/>
            </a:xfrm>
            <a:custGeom>
              <a:avLst/>
              <a:gdLst>
                <a:gd name="T0" fmla="*/ 23813 w 21"/>
                <a:gd name="T1" fmla="*/ 26988 h 17"/>
                <a:gd name="T2" fmla="*/ 23813 w 21"/>
                <a:gd name="T3" fmla="*/ 26988 h 17"/>
                <a:gd name="T4" fmla="*/ 22225 w 21"/>
                <a:gd name="T5" fmla="*/ 26988 h 17"/>
                <a:gd name="T6" fmla="*/ 17463 w 21"/>
                <a:gd name="T7" fmla="*/ 25400 h 17"/>
                <a:gd name="T8" fmla="*/ 17463 w 21"/>
                <a:gd name="T9" fmla="*/ 25400 h 17"/>
                <a:gd name="T10" fmla="*/ 7938 w 21"/>
                <a:gd name="T11" fmla="*/ 20638 h 17"/>
                <a:gd name="T12" fmla="*/ 7938 w 21"/>
                <a:gd name="T13" fmla="*/ 20638 h 17"/>
                <a:gd name="T14" fmla="*/ 3175 w 21"/>
                <a:gd name="T15" fmla="*/ 20638 h 17"/>
                <a:gd name="T16" fmla="*/ 1588 w 21"/>
                <a:gd name="T17" fmla="*/ 17463 h 17"/>
                <a:gd name="T18" fmla="*/ 0 w 21"/>
                <a:gd name="T19" fmla="*/ 12700 h 17"/>
                <a:gd name="T20" fmla="*/ 0 w 21"/>
                <a:gd name="T21" fmla="*/ 7938 h 17"/>
                <a:gd name="T22" fmla="*/ 0 w 21"/>
                <a:gd name="T23" fmla="*/ 7938 h 17"/>
                <a:gd name="T24" fmla="*/ 1588 w 21"/>
                <a:gd name="T25" fmla="*/ 4763 h 17"/>
                <a:gd name="T26" fmla="*/ 3175 w 21"/>
                <a:gd name="T27" fmla="*/ 3175 h 17"/>
                <a:gd name="T28" fmla="*/ 7938 w 21"/>
                <a:gd name="T29" fmla="*/ 0 h 17"/>
                <a:gd name="T30" fmla="*/ 11113 w 21"/>
                <a:gd name="T31" fmla="*/ 0 h 17"/>
                <a:gd name="T32" fmla="*/ 11113 w 21"/>
                <a:gd name="T33" fmla="*/ 0 h 17"/>
                <a:gd name="T34" fmla="*/ 20638 w 21"/>
                <a:gd name="T35" fmla="*/ 3175 h 17"/>
                <a:gd name="T36" fmla="*/ 30163 w 21"/>
                <a:gd name="T37" fmla="*/ 6350 h 17"/>
                <a:gd name="T38" fmla="*/ 30163 w 21"/>
                <a:gd name="T39" fmla="*/ 6350 h 17"/>
                <a:gd name="T40" fmla="*/ 31750 w 21"/>
                <a:gd name="T41" fmla="*/ 11113 h 17"/>
                <a:gd name="T42" fmla="*/ 33338 w 21"/>
                <a:gd name="T43" fmla="*/ 14288 h 17"/>
                <a:gd name="T44" fmla="*/ 33338 w 21"/>
                <a:gd name="T45" fmla="*/ 19050 h 17"/>
                <a:gd name="T46" fmla="*/ 31750 w 21"/>
                <a:gd name="T47" fmla="*/ 22225 h 17"/>
                <a:gd name="T48" fmla="*/ 31750 w 21"/>
                <a:gd name="T49" fmla="*/ 22225 h 17"/>
                <a:gd name="T50" fmla="*/ 28575 w 21"/>
                <a:gd name="T51" fmla="*/ 25400 h 17"/>
                <a:gd name="T52" fmla="*/ 23813 w 21"/>
                <a:gd name="T53" fmla="*/ 26988 h 17"/>
                <a:gd name="T54" fmla="*/ 23813 w 21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7">
                  <a:moveTo>
                    <a:pt x="15" y="17"/>
                  </a:moveTo>
                  <a:lnTo>
                    <a:pt x="15" y="17"/>
                  </a:lnTo>
                  <a:lnTo>
                    <a:pt x="14" y="17"/>
                  </a:lnTo>
                  <a:lnTo>
                    <a:pt x="11" y="16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3" y="2"/>
                  </a:lnTo>
                  <a:lnTo>
                    <a:pt x="19" y="4"/>
                  </a:lnTo>
                  <a:lnTo>
                    <a:pt x="20" y="7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0" y="14"/>
                  </a:lnTo>
                  <a:lnTo>
                    <a:pt x="18" y="1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8" name="Freeform 237"/>
            <p:cNvSpPr>
              <a:spLocks/>
            </p:cNvSpPr>
            <p:nvPr/>
          </p:nvSpPr>
          <p:spPr bwMode="auto">
            <a:xfrm>
              <a:off x="30163" y="5905500"/>
              <a:ext cx="36513" cy="23813"/>
            </a:xfrm>
            <a:custGeom>
              <a:avLst/>
              <a:gdLst>
                <a:gd name="T0" fmla="*/ 25400 w 23"/>
                <a:gd name="T1" fmla="*/ 23813 h 15"/>
                <a:gd name="T2" fmla="*/ 25400 w 23"/>
                <a:gd name="T3" fmla="*/ 23813 h 15"/>
                <a:gd name="T4" fmla="*/ 23813 w 23"/>
                <a:gd name="T5" fmla="*/ 23813 h 15"/>
                <a:gd name="T6" fmla="*/ 19050 w 23"/>
                <a:gd name="T7" fmla="*/ 23813 h 15"/>
                <a:gd name="T8" fmla="*/ 19050 w 23"/>
                <a:gd name="T9" fmla="*/ 23813 h 15"/>
                <a:gd name="T10" fmla="*/ 9525 w 23"/>
                <a:gd name="T11" fmla="*/ 20638 h 15"/>
                <a:gd name="T12" fmla="*/ 9525 w 23"/>
                <a:gd name="T13" fmla="*/ 20638 h 15"/>
                <a:gd name="T14" fmla="*/ 6350 w 23"/>
                <a:gd name="T15" fmla="*/ 20638 h 15"/>
                <a:gd name="T16" fmla="*/ 1588 w 23"/>
                <a:gd name="T17" fmla="*/ 15875 h 15"/>
                <a:gd name="T18" fmla="*/ 0 w 23"/>
                <a:gd name="T19" fmla="*/ 14288 h 15"/>
                <a:gd name="T20" fmla="*/ 0 w 23"/>
                <a:gd name="T21" fmla="*/ 7938 h 15"/>
                <a:gd name="T22" fmla="*/ 0 w 23"/>
                <a:gd name="T23" fmla="*/ 7938 h 15"/>
                <a:gd name="T24" fmla="*/ 1588 w 23"/>
                <a:gd name="T25" fmla="*/ 3175 h 15"/>
                <a:gd name="T26" fmla="*/ 3175 w 23"/>
                <a:gd name="T27" fmla="*/ 1588 h 15"/>
                <a:gd name="T28" fmla="*/ 7938 w 23"/>
                <a:gd name="T29" fmla="*/ 0 h 15"/>
                <a:gd name="T30" fmla="*/ 11113 w 23"/>
                <a:gd name="T31" fmla="*/ 0 h 15"/>
                <a:gd name="T32" fmla="*/ 11113 w 23"/>
                <a:gd name="T33" fmla="*/ 0 h 15"/>
                <a:gd name="T34" fmla="*/ 19050 w 23"/>
                <a:gd name="T35" fmla="*/ 0 h 15"/>
                <a:gd name="T36" fmla="*/ 30163 w 23"/>
                <a:gd name="T37" fmla="*/ 3175 h 15"/>
                <a:gd name="T38" fmla="*/ 30163 w 23"/>
                <a:gd name="T39" fmla="*/ 3175 h 15"/>
                <a:gd name="T40" fmla="*/ 33338 w 23"/>
                <a:gd name="T41" fmla="*/ 7938 h 15"/>
                <a:gd name="T42" fmla="*/ 36513 w 23"/>
                <a:gd name="T43" fmla="*/ 11113 h 15"/>
                <a:gd name="T44" fmla="*/ 36513 w 23"/>
                <a:gd name="T45" fmla="*/ 15875 h 15"/>
                <a:gd name="T46" fmla="*/ 33338 w 23"/>
                <a:gd name="T47" fmla="*/ 20638 h 15"/>
                <a:gd name="T48" fmla="*/ 33338 w 23"/>
                <a:gd name="T49" fmla="*/ 20638 h 15"/>
                <a:gd name="T50" fmla="*/ 30163 w 23"/>
                <a:gd name="T51" fmla="*/ 22225 h 15"/>
                <a:gd name="T52" fmla="*/ 25400 w 23"/>
                <a:gd name="T53" fmla="*/ 23813 h 15"/>
                <a:gd name="T54" fmla="*/ 25400 w 23"/>
                <a:gd name="T55" fmla="*/ 23813 h 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5">
                  <a:moveTo>
                    <a:pt x="16" y="15"/>
                  </a:moveTo>
                  <a:lnTo>
                    <a:pt x="16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3" y="10"/>
                  </a:lnTo>
                  <a:lnTo>
                    <a:pt x="21" y="13"/>
                  </a:lnTo>
                  <a:lnTo>
                    <a:pt x="19" y="14"/>
                  </a:lnTo>
                  <a:lnTo>
                    <a:pt x="16" y="1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9" name="Freeform 238"/>
            <p:cNvSpPr>
              <a:spLocks/>
            </p:cNvSpPr>
            <p:nvPr/>
          </p:nvSpPr>
          <p:spPr bwMode="auto">
            <a:xfrm>
              <a:off x="23813" y="5945188"/>
              <a:ext cx="34925" cy="25400"/>
            </a:xfrm>
            <a:custGeom>
              <a:avLst/>
              <a:gdLst>
                <a:gd name="T0" fmla="*/ 25400 w 22"/>
                <a:gd name="T1" fmla="*/ 25400 h 16"/>
                <a:gd name="T2" fmla="*/ 25400 w 22"/>
                <a:gd name="T3" fmla="*/ 25400 h 16"/>
                <a:gd name="T4" fmla="*/ 22225 w 22"/>
                <a:gd name="T5" fmla="*/ 25400 h 16"/>
                <a:gd name="T6" fmla="*/ 20638 w 22"/>
                <a:gd name="T7" fmla="*/ 23813 h 16"/>
                <a:gd name="T8" fmla="*/ 20638 w 22"/>
                <a:gd name="T9" fmla="*/ 23813 h 16"/>
                <a:gd name="T10" fmla="*/ 7938 w 22"/>
                <a:gd name="T11" fmla="*/ 22225 h 16"/>
                <a:gd name="T12" fmla="*/ 7938 w 22"/>
                <a:gd name="T13" fmla="*/ 22225 h 16"/>
                <a:gd name="T14" fmla="*/ 4763 w 22"/>
                <a:gd name="T15" fmla="*/ 20638 h 16"/>
                <a:gd name="T16" fmla="*/ 1588 w 22"/>
                <a:gd name="T17" fmla="*/ 17463 h 16"/>
                <a:gd name="T18" fmla="*/ 0 w 22"/>
                <a:gd name="T19" fmla="*/ 14288 h 16"/>
                <a:gd name="T20" fmla="*/ 0 w 22"/>
                <a:gd name="T21" fmla="*/ 9525 h 16"/>
                <a:gd name="T22" fmla="*/ 0 w 22"/>
                <a:gd name="T23" fmla="*/ 9525 h 16"/>
                <a:gd name="T24" fmla="*/ 0 w 22"/>
                <a:gd name="T25" fmla="*/ 6350 h 16"/>
                <a:gd name="T26" fmla="*/ 4763 w 22"/>
                <a:gd name="T27" fmla="*/ 4763 h 16"/>
                <a:gd name="T28" fmla="*/ 6350 w 22"/>
                <a:gd name="T29" fmla="*/ 1588 h 16"/>
                <a:gd name="T30" fmla="*/ 9525 w 22"/>
                <a:gd name="T31" fmla="*/ 0 h 16"/>
                <a:gd name="T32" fmla="*/ 9525 w 22"/>
                <a:gd name="T33" fmla="*/ 0 h 16"/>
                <a:gd name="T34" fmla="*/ 17463 w 22"/>
                <a:gd name="T35" fmla="*/ 1588 h 16"/>
                <a:gd name="T36" fmla="*/ 30163 w 22"/>
                <a:gd name="T37" fmla="*/ 6350 h 16"/>
                <a:gd name="T38" fmla="*/ 30163 w 22"/>
                <a:gd name="T39" fmla="*/ 6350 h 16"/>
                <a:gd name="T40" fmla="*/ 31750 w 22"/>
                <a:gd name="T41" fmla="*/ 7938 h 16"/>
                <a:gd name="T42" fmla="*/ 34925 w 22"/>
                <a:gd name="T43" fmla="*/ 12700 h 16"/>
                <a:gd name="T44" fmla="*/ 34925 w 22"/>
                <a:gd name="T45" fmla="*/ 15875 h 16"/>
                <a:gd name="T46" fmla="*/ 34925 w 22"/>
                <a:gd name="T47" fmla="*/ 20638 h 16"/>
                <a:gd name="T48" fmla="*/ 34925 w 22"/>
                <a:gd name="T49" fmla="*/ 20638 h 16"/>
                <a:gd name="T50" fmla="*/ 30163 w 22"/>
                <a:gd name="T51" fmla="*/ 23813 h 16"/>
                <a:gd name="T52" fmla="*/ 25400 w 22"/>
                <a:gd name="T53" fmla="*/ 25400 h 16"/>
                <a:gd name="T54" fmla="*/ 25400 w 22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6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3" y="15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11" y="1"/>
                  </a:lnTo>
                  <a:lnTo>
                    <a:pt x="19" y="4"/>
                  </a:lnTo>
                  <a:lnTo>
                    <a:pt x="20" y="5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3"/>
                  </a:lnTo>
                  <a:lnTo>
                    <a:pt x="19" y="15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0" name="Freeform 239"/>
            <p:cNvSpPr>
              <a:spLocks/>
            </p:cNvSpPr>
            <p:nvPr/>
          </p:nvSpPr>
          <p:spPr bwMode="auto">
            <a:xfrm>
              <a:off x="20638" y="5989638"/>
              <a:ext cx="33338" cy="23813"/>
            </a:xfrm>
            <a:custGeom>
              <a:avLst/>
              <a:gdLst>
                <a:gd name="T0" fmla="*/ 26988 w 21"/>
                <a:gd name="T1" fmla="*/ 22225 h 15"/>
                <a:gd name="T2" fmla="*/ 26988 w 21"/>
                <a:gd name="T3" fmla="*/ 22225 h 15"/>
                <a:gd name="T4" fmla="*/ 23813 w 21"/>
                <a:gd name="T5" fmla="*/ 23813 h 15"/>
                <a:gd name="T6" fmla="*/ 19050 w 21"/>
                <a:gd name="T7" fmla="*/ 22225 h 15"/>
                <a:gd name="T8" fmla="*/ 19050 w 21"/>
                <a:gd name="T9" fmla="*/ 22225 h 15"/>
                <a:gd name="T10" fmla="*/ 9525 w 21"/>
                <a:gd name="T11" fmla="*/ 22225 h 15"/>
                <a:gd name="T12" fmla="*/ 9525 w 21"/>
                <a:gd name="T13" fmla="*/ 22225 h 15"/>
                <a:gd name="T14" fmla="*/ 4763 w 21"/>
                <a:gd name="T15" fmla="*/ 22225 h 15"/>
                <a:gd name="T16" fmla="*/ 1588 w 21"/>
                <a:gd name="T17" fmla="*/ 19050 h 15"/>
                <a:gd name="T18" fmla="*/ 0 w 21"/>
                <a:gd name="T19" fmla="*/ 15875 h 15"/>
                <a:gd name="T20" fmla="*/ 0 w 21"/>
                <a:gd name="T21" fmla="*/ 11113 h 15"/>
                <a:gd name="T22" fmla="*/ 0 w 21"/>
                <a:gd name="T23" fmla="*/ 11113 h 15"/>
                <a:gd name="T24" fmla="*/ 0 w 21"/>
                <a:gd name="T25" fmla="*/ 7938 h 15"/>
                <a:gd name="T26" fmla="*/ 1588 w 21"/>
                <a:gd name="T27" fmla="*/ 3175 h 15"/>
                <a:gd name="T28" fmla="*/ 4763 w 21"/>
                <a:gd name="T29" fmla="*/ 1588 h 15"/>
                <a:gd name="T30" fmla="*/ 9525 w 21"/>
                <a:gd name="T31" fmla="*/ 0 h 15"/>
                <a:gd name="T32" fmla="*/ 9525 w 21"/>
                <a:gd name="T33" fmla="*/ 0 h 15"/>
                <a:gd name="T34" fmla="*/ 17463 w 21"/>
                <a:gd name="T35" fmla="*/ 0 h 15"/>
                <a:gd name="T36" fmla="*/ 26988 w 21"/>
                <a:gd name="T37" fmla="*/ 1588 h 15"/>
                <a:gd name="T38" fmla="*/ 26988 w 21"/>
                <a:gd name="T39" fmla="*/ 1588 h 15"/>
                <a:gd name="T40" fmla="*/ 31750 w 21"/>
                <a:gd name="T41" fmla="*/ 6350 h 15"/>
                <a:gd name="T42" fmla="*/ 33338 w 21"/>
                <a:gd name="T43" fmla="*/ 7938 h 15"/>
                <a:gd name="T44" fmla="*/ 33338 w 21"/>
                <a:gd name="T45" fmla="*/ 11113 h 15"/>
                <a:gd name="T46" fmla="*/ 33338 w 21"/>
                <a:gd name="T47" fmla="*/ 15875 h 15"/>
                <a:gd name="T48" fmla="*/ 33338 w 21"/>
                <a:gd name="T49" fmla="*/ 15875 h 15"/>
                <a:gd name="T50" fmla="*/ 31750 w 21"/>
                <a:gd name="T51" fmla="*/ 19050 h 15"/>
                <a:gd name="T52" fmla="*/ 26988 w 21"/>
                <a:gd name="T53" fmla="*/ 22225 h 15"/>
                <a:gd name="T54" fmla="*/ 26988 w 21"/>
                <a:gd name="T55" fmla="*/ 22225 h 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5">
                  <a:moveTo>
                    <a:pt x="17" y="14"/>
                  </a:moveTo>
                  <a:lnTo>
                    <a:pt x="17" y="14"/>
                  </a:lnTo>
                  <a:lnTo>
                    <a:pt x="15" y="15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0" y="12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1" name="Freeform 240"/>
            <p:cNvSpPr>
              <a:spLocks/>
            </p:cNvSpPr>
            <p:nvPr/>
          </p:nvSpPr>
          <p:spPr bwMode="auto">
            <a:xfrm>
              <a:off x="22226" y="6029325"/>
              <a:ext cx="33338" cy="22225"/>
            </a:xfrm>
            <a:custGeom>
              <a:avLst/>
              <a:gdLst>
                <a:gd name="T0" fmla="*/ 26988 w 21"/>
                <a:gd name="T1" fmla="*/ 20638 h 14"/>
                <a:gd name="T2" fmla="*/ 26988 w 21"/>
                <a:gd name="T3" fmla="*/ 20638 h 14"/>
                <a:gd name="T4" fmla="*/ 25400 w 21"/>
                <a:gd name="T5" fmla="*/ 22225 h 14"/>
                <a:gd name="T6" fmla="*/ 22225 w 21"/>
                <a:gd name="T7" fmla="*/ 20638 h 14"/>
                <a:gd name="T8" fmla="*/ 22225 w 21"/>
                <a:gd name="T9" fmla="*/ 20638 h 14"/>
                <a:gd name="T10" fmla="*/ 11113 w 21"/>
                <a:gd name="T11" fmla="*/ 22225 h 14"/>
                <a:gd name="T12" fmla="*/ 11113 w 21"/>
                <a:gd name="T13" fmla="*/ 22225 h 14"/>
                <a:gd name="T14" fmla="*/ 7938 w 21"/>
                <a:gd name="T15" fmla="*/ 22225 h 14"/>
                <a:gd name="T16" fmla="*/ 3175 w 21"/>
                <a:gd name="T17" fmla="*/ 20638 h 14"/>
                <a:gd name="T18" fmla="*/ 0 w 21"/>
                <a:gd name="T19" fmla="*/ 17463 h 14"/>
                <a:gd name="T20" fmla="*/ 0 w 21"/>
                <a:gd name="T21" fmla="*/ 14288 h 14"/>
                <a:gd name="T22" fmla="*/ 0 w 21"/>
                <a:gd name="T23" fmla="*/ 14288 h 14"/>
                <a:gd name="T24" fmla="*/ 0 w 21"/>
                <a:gd name="T25" fmla="*/ 9525 h 14"/>
                <a:gd name="T26" fmla="*/ 0 w 21"/>
                <a:gd name="T27" fmla="*/ 6350 h 14"/>
                <a:gd name="T28" fmla="*/ 3175 w 21"/>
                <a:gd name="T29" fmla="*/ 1588 h 14"/>
                <a:gd name="T30" fmla="*/ 7938 w 21"/>
                <a:gd name="T31" fmla="*/ 1588 h 14"/>
                <a:gd name="T32" fmla="*/ 7938 w 21"/>
                <a:gd name="T33" fmla="*/ 1588 h 14"/>
                <a:gd name="T34" fmla="*/ 15875 w 21"/>
                <a:gd name="T35" fmla="*/ 0 h 14"/>
                <a:gd name="T36" fmla="*/ 25400 w 21"/>
                <a:gd name="T37" fmla="*/ 0 h 14"/>
                <a:gd name="T38" fmla="*/ 25400 w 21"/>
                <a:gd name="T39" fmla="*/ 0 h 14"/>
                <a:gd name="T40" fmla="*/ 30163 w 21"/>
                <a:gd name="T41" fmla="*/ 1588 h 14"/>
                <a:gd name="T42" fmla="*/ 31750 w 21"/>
                <a:gd name="T43" fmla="*/ 4763 h 14"/>
                <a:gd name="T44" fmla="*/ 33338 w 21"/>
                <a:gd name="T45" fmla="*/ 7938 h 14"/>
                <a:gd name="T46" fmla="*/ 33338 w 21"/>
                <a:gd name="T47" fmla="*/ 12700 h 14"/>
                <a:gd name="T48" fmla="*/ 33338 w 21"/>
                <a:gd name="T49" fmla="*/ 12700 h 14"/>
                <a:gd name="T50" fmla="*/ 31750 w 21"/>
                <a:gd name="T51" fmla="*/ 17463 h 14"/>
                <a:gd name="T52" fmla="*/ 26988 w 21"/>
                <a:gd name="T53" fmla="*/ 20638 h 14"/>
                <a:gd name="T54" fmla="*/ 26988 w 21"/>
                <a:gd name="T55" fmla="*/ 20638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4">
                  <a:moveTo>
                    <a:pt x="17" y="13"/>
                  </a:moveTo>
                  <a:lnTo>
                    <a:pt x="17" y="13"/>
                  </a:lnTo>
                  <a:lnTo>
                    <a:pt x="16" y="14"/>
                  </a:lnTo>
                  <a:lnTo>
                    <a:pt x="14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8"/>
                  </a:lnTo>
                  <a:lnTo>
                    <a:pt x="20" y="11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2" name="Freeform 241"/>
            <p:cNvSpPr>
              <a:spLocks/>
            </p:cNvSpPr>
            <p:nvPr/>
          </p:nvSpPr>
          <p:spPr bwMode="auto">
            <a:xfrm>
              <a:off x="25401" y="6069013"/>
              <a:ext cx="36513" cy="22225"/>
            </a:xfrm>
            <a:custGeom>
              <a:avLst/>
              <a:gdLst>
                <a:gd name="T0" fmla="*/ 30163 w 23"/>
                <a:gd name="T1" fmla="*/ 20638 h 14"/>
                <a:gd name="T2" fmla="*/ 30163 w 23"/>
                <a:gd name="T3" fmla="*/ 20638 h 14"/>
                <a:gd name="T4" fmla="*/ 26988 w 23"/>
                <a:gd name="T5" fmla="*/ 20638 h 14"/>
                <a:gd name="T6" fmla="*/ 22225 w 23"/>
                <a:gd name="T7" fmla="*/ 20638 h 14"/>
                <a:gd name="T8" fmla="*/ 22225 w 23"/>
                <a:gd name="T9" fmla="*/ 20638 h 14"/>
                <a:gd name="T10" fmla="*/ 12700 w 23"/>
                <a:gd name="T11" fmla="*/ 22225 h 14"/>
                <a:gd name="T12" fmla="*/ 12700 w 23"/>
                <a:gd name="T13" fmla="*/ 22225 h 14"/>
                <a:gd name="T14" fmla="*/ 7938 w 23"/>
                <a:gd name="T15" fmla="*/ 22225 h 14"/>
                <a:gd name="T16" fmla="*/ 4763 w 23"/>
                <a:gd name="T17" fmla="*/ 20638 h 14"/>
                <a:gd name="T18" fmla="*/ 3175 w 23"/>
                <a:gd name="T19" fmla="*/ 19050 h 14"/>
                <a:gd name="T20" fmla="*/ 0 w 23"/>
                <a:gd name="T21" fmla="*/ 14288 h 14"/>
                <a:gd name="T22" fmla="*/ 0 w 23"/>
                <a:gd name="T23" fmla="*/ 14288 h 14"/>
                <a:gd name="T24" fmla="*/ 0 w 23"/>
                <a:gd name="T25" fmla="*/ 11113 h 14"/>
                <a:gd name="T26" fmla="*/ 3175 w 23"/>
                <a:gd name="T27" fmla="*/ 6350 h 14"/>
                <a:gd name="T28" fmla="*/ 4763 w 23"/>
                <a:gd name="T29" fmla="*/ 1588 h 14"/>
                <a:gd name="T30" fmla="*/ 7938 w 23"/>
                <a:gd name="T31" fmla="*/ 0 h 14"/>
                <a:gd name="T32" fmla="*/ 7938 w 23"/>
                <a:gd name="T33" fmla="*/ 0 h 14"/>
                <a:gd name="T34" fmla="*/ 15875 w 23"/>
                <a:gd name="T35" fmla="*/ 0 h 14"/>
                <a:gd name="T36" fmla="*/ 28575 w 23"/>
                <a:gd name="T37" fmla="*/ 0 h 14"/>
                <a:gd name="T38" fmla="*/ 28575 w 23"/>
                <a:gd name="T39" fmla="*/ 0 h 14"/>
                <a:gd name="T40" fmla="*/ 30163 w 23"/>
                <a:gd name="T41" fmla="*/ 1588 h 14"/>
                <a:gd name="T42" fmla="*/ 34925 w 23"/>
                <a:gd name="T43" fmla="*/ 4763 h 14"/>
                <a:gd name="T44" fmla="*/ 36513 w 23"/>
                <a:gd name="T45" fmla="*/ 7938 h 14"/>
                <a:gd name="T46" fmla="*/ 36513 w 23"/>
                <a:gd name="T47" fmla="*/ 12700 h 14"/>
                <a:gd name="T48" fmla="*/ 36513 w 23"/>
                <a:gd name="T49" fmla="*/ 12700 h 14"/>
                <a:gd name="T50" fmla="*/ 34925 w 23"/>
                <a:gd name="T51" fmla="*/ 15875 h 14"/>
                <a:gd name="T52" fmla="*/ 30163 w 23"/>
                <a:gd name="T53" fmla="*/ 20638 h 14"/>
                <a:gd name="T54" fmla="*/ 30163 w 23"/>
                <a:gd name="T55" fmla="*/ 20638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4">
                  <a:moveTo>
                    <a:pt x="19" y="13"/>
                  </a:moveTo>
                  <a:lnTo>
                    <a:pt x="19" y="13"/>
                  </a:lnTo>
                  <a:lnTo>
                    <a:pt x="17" y="13"/>
                  </a:lnTo>
                  <a:lnTo>
                    <a:pt x="14" y="13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2" y="10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3" name="Freeform 242"/>
            <p:cNvSpPr>
              <a:spLocks/>
            </p:cNvSpPr>
            <p:nvPr/>
          </p:nvSpPr>
          <p:spPr bwMode="auto">
            <a:xfrm>
              <a:off x="30163" y="6108700"/>
              <a:ext cx="36513" cy="22225"/>
            </a:xfrm>
            <a:custGeom>
              <a:avLst/>
              <a:gdLst>
                <a:gd name="T0" fmla="*/ 30163 w 23"/>
                <a:gd name="T1" fmla="*/ 20638 h 14"/>
                <a:gd name="T2" fmla="*/ 30163 w 23"/>
                <a:gd name="T3" fmla="*/ 20638 h 14"/>
                <a:gd name="T4" fmla="*/ 28575 w 23"/>
                <a:gd name="T5" fmla="*/ 20638 h 14"/>
                <a:gd name="T6" fmla="*/ 23813 w 23"/>
                <a:gd name="T7" fmla="*/ 20638 h 14"/>
                <a:gd name="T8" fmla="*/ 23813 w 23"/>
                <a:gd name="T9" fmla="*/ 20638 h 14"/>
                <a:gd name="T10" fmla="*/ 11113 w 23"/>
                <a:gd name="T11" fmla="*/ 22225 h 14"/>
                <a:gd name="T12" fmla="*/ 11113 w 23"/>
                <a:gd name="T13" fmla="*/ 22225 h 14"/>
                <a:gd name="T14" fmla="*/ 7938 w 23"/>
                <a:gd name="T15" fmla="*/ 22225 h 14"/>
                <a:gd name="T16" fmla="*/ 6350 w 23"/>
                <a:gd name="T17" fmla="*/ 20638 h 14"/>
                <a:gd name="T18" fmla="*/ 1588 w 23"/>
                <a:gd name="T19" fmla="*/ 19050 h 14"/>
                <a:gd name="T20" fmla="*/ 0 w 23"/>
                <a:gd name="T21" fmla="*/ 14288 h 14"/>
                <a:gd name="T22" fmla="*/ 0 w 23"/>
                <a:gd name="T23" fmla="*/ 14288 h 14"/>
                <a:gd name="T24" fmla="*/ 0 w 23"/>
                <a:gd name="T25" fmla="*/ 11113 h 14"/>
                <a:gd name="T26" fmla="*/ 1588 w 23"/>
                <a:gd name="T27" fmla="*/ 6350 h 14"/>
                <a:gd name="T28" fmla="*/ 6350 w 23"/>
                <a:gd name="T29" fmla="*/ 3175 h 14"/>
                <a:gd name="T30" fmla="*/ 7938 w 23"/>
                <a:gd name="T31" fmla="*/ 0 h 14"/>
                <a:gd name="T32" fmla="*/ 7938 w 23"/>
                <a:gd name="T33" fmla="*/ 0 h 14"/>
                <a:gd name="T34" fmla="*/ 17463 w 23"/>
                <a:gd name="T35" fmla="*/ 0 h 14"/>
                <a:gd name="T36" fmla="*/ 28575 w 23"/>
                <a:gd name="T37" fmla="*/ 0 h 14"/>
                <a:gd name="T38" fmla="*/ 28575 w 23"/>
                <a:gd name="T39" fmla="*/ 0 h 14"/>
                <a:gd name="T40" fmla="*/ 31750 w 23"/>
                <a:gd name="T41" fmla="*/ 3175 h 14"/>
                <a:gd name="T42" fmla="*/ 33338 w 23"/>
                <a:gd name="T43" fmla="*/ 4763 h 14"/>
                <a:gd name="T44" fmla="*/ 36513 w 23"/>
                <a:gd name="T45" fmla="*/ 7938 h 14"/>
                <a:gd name="T46" fmla="*/ 36513 w 23"/>
                <a:gd name="T47" fmla="*/ 12700 h 14"/>
                <a:gd name="T48" fmla="*/ 36513 w 23"/>
                <a:gd name="T49" fmla="*/ 12700 h 14"/>
                <a:gd name="T50" fmla="*/ 33338 w 23"/>
                <a:gd name="T51" fmla="*/ 15875 h 14"/>
                <a:gd name="T52" fmla="*/ 30163 w 23"/>
                <a:gd name="T53" fmla="*/ 20638 h 14"/>
                <a:gd name="T54" fmla="*/ 30163 w 23"/>
                <a:gd name="T55" fmla="*/ 20638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4">
                  <a:moveTo>
                    <a:pt x="19" y="13"/>
                  </a:moveTo>
                  <a:lnTo>
                    <a:pt x="19" y="13"/>
                  </a:lnTo>
                  <a:lnTo>
                    <a:pt x="18" y="13"/>
                  </a:lnTo>
                  <a:lnTo>
                    <a:pt x="15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4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4" name="Freeform 243"/>
            <p:cNvSpPr>
              <a:spLocks/>
            </p:cNvSpPr>
            <p:nvPr/>
          </p:nvSpPr>
          <p:spPr bwMode="auto">
            <a:xfrm>
              <a:off x="36513" y="6149975"/>
              <a:ext cx="33338" cy="20638"/>
            </a:xfrm>
            <a:custGeom>
              <a:avLst/>
              <a:gdLst>
                <a:gd name="T0" fmla="*/ 30163 w 21"/>
                <a:gd name="T1" fmla="*/ 19050 h 13"/>
                <a:gd name="T2" fmla="*/ 30163 w 21"/>
                <a:gd name="T3" fmla="*/ 19050 h 13"/>
                <a:gd name="T4" fmla="*/ 25400 w 21"/>
                <a:gd name="T5" fmla="*/ 19050 h 13"/>
                <a:gd name="T6" fmla="*/ 22225 w 21"/>
                <a:gd name="T7" fmla="*/ 19050 h 13"/>
                <a:gd name="T8" fmla="*/ 22225 w 21"/>
                <a:gd name="T9" fmla="*/ 19050 h 13"/>
                <a:gd name="T10" fmla="*/ 11113 w 21"/>
                <a:gd name="T11" fmla="*/ 20638 h 13"/>
                <a:gd name="T12" fmla="*/ 11113 w 21"/>
                <a:gd name="T13" fmla="*/ 20638 h 13"/>
                <a:gd name="T14" fmla="*/ 7938 w 21"/>
                <a:gd name="T15" fmla="*/ 20638 h 13"/>
                <a:gd name="T16" fmla="*/ 3175 w 21"/>
                <a:gd name="T17" fmla="*/ 19050 h 13"/>
                <a:gd name="T18" fmla="*/ 1588 w 21"/>
                <a:gd name="T19" fmla="*/ 17463 h 13"/>
                <a:gd name="T20" fmla="*/ 0 w 21"/>
                <a:gd name="T21" fmla="*/ 12700 h 13"/>
                <a:gd name="T22" fmla="*/ 0 w 21"/>
                <a:gd name="T23" fmla="*/ 12700 h 13"/>
                <a:gd name="T24" fmla="*/ 0 w 21"/>
                <a:gd name="T25" fmla="*/ 7938 h 13"/>
                <a:gd name="T26" fmla="*/ 1588 w 21"/>
                <a:gd name="T27" fmla="*/ 4763 h 13"/>
                <a:gd name="T28" fmla="*/ 3175 w 21"/>
                <a:gd name="T29" fmla="*/ 1588 h 13"/>
                <a:gd name="T30" fmla="*/ 7938 w 21"/>
                <a:gd name="T31" fmla="*/ 0 h 13"/>
                <a:gd name="T32" fmla="*/ 7938 w 21"/>
                <a:gd name="T33" fmla="*/ 0 h 13"/>
                <a:gd name="T34" fmla="*/ 15875 w 21"/>
                <a:gd name="T35" fmla="*/ 0 h 13"/>
                <a:gd name="T36" fmla="*/ 25400 w 21"/>
                <a:gd name="T37" fmla="*/ 0 h 13"/>
                <a:gd name="T38" fmla="*/ 25400 w 21"/>
                <a:gd name="T39" fmla="*/ 0 h 13"/>
                <a:gd name="T40" fmla="*/ 30163 w 21"/>
                <a:gd name="T41" fmla="*/ 1588 h 13"/>
                <a:gd name="T42" fmla="*/ 33338 w 21"/>
                <a:gd name="T43" fmla="*/ 3175 h 13"/>
                <a:gd name="T44" fmla="*/ 33338 w 21"/>
                <a:gd name="T45" fmla="*/ 7938 h 13"/>
                <a:gd name="T46" fmla="*/ 33338 w 21"/>
                <a:gd name="T47" fmla="*/ 11113 h 13"/>
                <a:gd name="T48" fmla="*/ 33338 w 21"/>
                <a:gd name="T49" fmla="*/ 11113 h 13"/>
                <a:gd name="T50" fmla="*/ 31750 w 21"/>
                <a:gd name="T51" fmla="*/ 15875 h 13"/>
                <a:gd name="T52" fmla="*/ 30163 w 21"/>
                <a:gd name="T53" fmla="*/ 19050 h 13"/>
                <a:gd name="T54" fmla="*/ 30163 w 21"/>
                <a:gd name="T55" fmla="*/ 19050 h 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3">
                  <a:moveTo>
                    <a:pt x="19" y="12"/>
                  </a:moveTo>
                  <a:lnTo>
                    <a:pt x="19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1" y="2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5" name="Freeform 244"/>
            <p:cNvSpPr>
              <a:spLocks/>
            </p:cNvSpPr>
            <p:nvPr/>
          </p:nvSpPr>
          <p:spPr bwMode="auto">
            <a:xfrm>
              <a:off x="39688" y="6189663"/>
              <a:ext cx="36513" cy="22225"/>
            </a:xfrm>
            <a:custGeom>
              <a:avLst/>
              <a:gdLst>
                <a:gd name="T0" fmla="*/ 30163 w 23"/>
                <a:gd name="T1" fmla="*/ 17463 h 14"/>
                <a:gd name="T2" fmla="*/ 30163 w 23"/>
                <a:gd name="T3" fmla="*/ 17463 h 14"/>
                <a:gd name="T4" fmla="*/ 28575 w 23"/>
                <a:gd name="T5" fmla="*/ 19050 h 14"/>
                <a:gd name="T6" fmla="*/ 23813 w 23"/>
                <a:gd name="T7" fmla="*/ 19050 h 14"/>
                <a:gd name="T8" fmla="*/ 23813 w 23"/>
                <a:gd name="T9" fmla="*/ 19050 h 14"/>
                <a:gd name="T10" fmla="*/ 14288 w 23"/>
                <a:gd name="T11" fmla="*/ 22225 h 14"/>
                <a:gd name="T12" fmla="*/ 14288 w 23"/>
                <a:gd name="T13" fmla="*/ 22225 h 14"/>
                <a:gd name="T14" fmla="*/ 7938 w 23"/>
                <a:gd name="T15" fmla="*/ 22225 h 14"/>
                <a:gd name="T16" fmla="*/ 6350 w 23"/>
                <a:gd name="T17" fmla="*/ 19050 h 14"/>
                <a:gd name="T18" fmla="*/ 1588 w 23"/>
                <a:gd name="T19" fmla="*/ 17463 h 14"/>
                <a:gd name="T20" fmla="*/ 0 w 23"/>
                <a:gd name="T21" fmla="*/ 14288 h 14"/>
                <a:gd name="T22" fmla="*/ 0 w 23"/>
                <a:gd name="T23" fmla="*/ 14288 h 14"/>
                <a:gd name="T24" fmla="*/ 0 w 23"/>
                <a:gd name="T25" fmla="*/ 9525 h 14"/>
                <a:gd name="T26" fmla="*/ 1588 w 23"/>
                <a:gd name="T27" fmla="*/ 6350 h 14"/>
                <a:gd name="T28" fmla="*/ 4763 w 23"/>
                <a:gd name="T29" fmla="*/ 1588 h 14"/>
                <a:gd name="T30" fmla="*/ 7938 w 23"/>
                <a:gd name="T31" fmla="*/ 0 h 14"/>
                <a:gd name="T32" fmla="*/ 7938 w 23"/>
                <a:gd name="T33" fmla="*/ 0 h 14"/>
                <a:gd name="T34" fmla="*/ 15875 w 23"/>
                <a:gd name="T35" fmla="*/ 0 h 14"/>
                <a:gd name="T36" fmla="*/ 28575 w 23"/>
                <a:gd name="T37" fmla="*/ 0 h 14"/>
                <a:gd name="T38" fmla="*/ 28575 w 23"/>
                <a:gd name="T39" fmla="*/ 0 h 14"/>
                <a:gd name="T40" fmla="*/ 31750 w 23"/>
                <a:gd name="T41" fmla="*/ 0 h 14"/>
                <a:gd name="T42" fmla="*/ 34925 w 23"/>
                <a:gd name="T43" fmla="*/ 3175 h 14"/>
                <a:gd name="T44" fmla="*/ 36513 w 23"/>
                <a:gd name="T45" fmla="*/ 7938 h 14"/>
                <a:gd name="T46" fmla="*/ 36513 w 23"/>
                <a:gd name="T47" fmla="*/ 11113 h 14"/>
                <a:gd name="T48" fmla="*/ 36513 w 23"/>
                <a:gd name="T49" fmla="*/ 11113 h 14"/>
                <a:gd name="T50" fmla="*/ 34925 w 23"/>
                <a:gd name="T51" fmla="*/ 15875 h 14"/>
                <a:gd name="T52" fmla="*/ 30163 w 23"/>
                <a:gd name="T53" fmla="*/ 17463 h 14"/>
                <a:gd name="T54" fmla="*/ 30163 w 23"/>
                <a:gd name="T55" fmla="*/ 17463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4">
                  <a:moveTo>
                    <a:pt x="19" y="11"/>
                  </a:moveTo>
                  <a:lnTo>
                    <a:pt x="19" y="11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9" y="14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2" y="10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6" name="Freeform 245"/>
            <p:cNvSpPr>
              <a:spLocks/>
            </p:cNvSpPr>
            <p:nvPr/>
          </p:nvSpPr>
          <p:spPr bwMode="auto">
            <a:xfrm>
              <a:off x="52388" y="6224588"/>
              <a:ext cx="34925" cy="26988"/>
            </a:xfrm>
            <a:custGeom>
              <a:avLst/>
              <a:gdLst>
                <a:gd name="T0" fmla="*/ 31750 w 22"/>
                <a:gd name="T1" fmla="*/ 20638 h 17"/>
                <a:gd name="T2" fmla="*/ 31750 w 22"/>
                <a:gd name="T3" fmla="*/ 20638 h 17"/>
                <a:gd name="T4" fmla="*/ 26988 w 22"/>
                <a:gd name="T5" fmla="*/ 22225 h 17"/>
                <a:gd name="T6" fmla="*/ 23813 w 22"/>
                <a:gd name="T7" fmla="*/ 22225 h 17"/>
                <a:gd name="T8" fmla="*/ 23813 w 22"/>
                <a:gd name="T9" fmla="*/ 22225 h 17"/>
                <a:gd name="T10" fmla="*/ 14288 w 22"/>
                <a:gd name="T11" fmla="*/ 25400 h 17"/>
                <a:gd name="T12" fmla="*/ 14288 w 22"/>
                <a:gd name="T13" fmla="*/ 25400 h 17"/>
                <a:gd name="T14" fmla="*/ 9525 w 22"/>
                <a:gd name="T15" fmla="*/ 26988 h 17"/>
                <a:gd name="T16" fmla="*/ 6350 w 22"/>
                <a:gd name="T17" fmla="*/ 25400 h 17"/>
                <a:gd name="T18" fmla="*/ 3175 w 22"/>
                <a:gd name="T19" fmla="*/ 22225 h 17"/>
                <a:gd name="T20" fmla="*/ 1588 w 22"/>
                <a:gd name="T21" fmla="*/ 20638 h 17"/>
                <a:gd name="T22" fmla="*/ 1588 w 22"/>
                <a:gd name="T23" fmla="*/ 20638 h 17"/>
                <a:gd name="T24" fmla="*/ 0 w 22"/>
                <a:gd name="T25" fmla="*/ 17463 h 17"/>
                <a:gd name="T26" fmla="*/ 1588 w 22"/>
                <a:gd name="T27" fmla="*/ 11113 h 17"/>
                <a:gd name="T28" fmla="*/ 3175 w 22"/>
                <a:gd name="T29" fmla="*/ 9525 h 17"/>
                <a:gd name="T30" fmla="*/ 6350 w 22"/>
                <a:gd name="T31" fmla="*/ 6350 h 17"/>
                <a:gd name="T32" fmla="*/ 6350 w 22"/>
                <a:gd name="T33" fmla="*/ 6350 h 17"/>
                <a:gd name="T34" fmla="*/ 14288 w 22"/>
                <a:gd name="T35" fmla="*/ 3175 h 17"/>
                <a:gd name="T36" fmla="*/ 25400 w 22"/>
                <a:gd name="T37" fmla="*/ 0 h 17"/>
                <a:gd name="T38" fmla="*/ 25400 w 22"/>
                <a:gd name="T39" fmla="*/ 0 h 17"/>
                <a:gd name="T40" fmla="*/ 30163 w 22"/>
                <a:gd name="T41" fmla="*/ 3175 h 17"/>
                <a:gd name="T42" fmla="*/ 31750 w 22"/>
                <a:gd name="T43" fmla="*/ 4763 h 17"/>
                <a:gd name="T44" fmla="*/ 33338 w 22"/>
                <a:gd name="T45" fmla="*/ 9525 h 17"/>
                <a:gd name="T46" fmla="*/ 34925 w 22"/>
                <a:gd name="T47" fmla="*/ 12700 h 17"/>
                <a:gd name="T48" fmla="*/ 34925 w 22"/>
                <a:gd name="T49" fmla="*/ 12700 h 17"/>
                <a:gd name="T50" fmla="*/ 33338 w 22"/>
                <a:gd name="T51" fmla="*/ 17463 h 17"/>
                <a:gd name="T52" fmla="*/ 31750 w 22"/>
                <a:gd name="T53" fmla="*/ 20638 h 17"/>
                <a:gd name="T54" fmla="*/ 31750 w 22"/>
                <a:gd name="T55" fmla="*/ 2063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7">
                  <a:moveTo>
                    <a:pt x="20" y="13"/>
                  </a:moveTo>
                  <a:lnTo>
                    <a:pt x="20" y="13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6" y="17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9" y="2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1" y="6"/>
                  </a:lnTo>
                  <a:lnTo>
                    <a:pt x="22" y="8"/>
                  </a:lnTo>
                  <a:lnTo>
                    <a:pt x="21" y="11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7" name="Freeform 246"/>
            <p:cNvSpPr>
              <a:spLocks/>
            </p:cNvSpPr>
            <p:nvPr/>
          </p:nvSpPr>
          <p:spPr bwMode="auto">
            <a:xfrm>
              <a:off x="77788" y="6270625"/>
              <a:ext cx="22225" cy="17463"/>
            </a:xfrm>
            <a:custGeom>
              <a:avLst/>
              <a:gdLst>
                <a:gd name="T0" fmla="*/ 17463 w 14"/>
                <a:gd name="T1" fmla="*/ 12700 h 11"/>
                <a:gd name="T2" fmla="*/ 17463 w 14"/>
                <a:gd name="T3" fmla="*/ 12700 h 11"/>
                <a:gd name="T4" fmla="*/ 14288 w 14"/>
                <a:gd name="T5" fmla="*/ 14288 h 11"/>
                <a:gd name="T6" fmla="*/ 14288 w 14"/>
                <a:gd name="T7" fmla="*/ 14288 h 11"/>
                <a:gd name="T8" fmla="*/ 7938 w 14"/>
                <a:gd name="T9" fmla="*/ 17463 h 11"/>
                <a:gd name="T10" fmla="*/ 7938 w 14"/>
                <a:gd name="T11" fmla="*/ 17463 h 11"/>
                <a:gd name="T12" fmla="*/ 1588 w 14"/>
                <a:gd name="T13" fmla="*/ 17463 h 11"/>
                <a:gd name="T14" fmla="*/ 0 w 14"/>
                <a:gd name="T15" fmla="*/ 12700 h 11"/>
                <a:gd name="T16" fmla="*/ 0 w 14"/>
                <a:gd name="T17" fmla="*/ 12700 h 11"/>
                <a:gd name="T18" fmla="*/ 0 w 14"/>
                <a:gd name="T19" fmla="*/ 7938 h 11"/>
                <a:gd name="T20" fmla="*/ 4763 w 14"/>
                <a:gd name="T21" fmla="*/ 4763 h 11"/>
                <a:gd name="T22" fmla="*/ 4763 w 14"/>
                <a:gd name="T23" fmla="*/ 4763 h 11"/>
                <a:gd name="T24" fmla="*/ 7938 w 14"/>
                <a:gd name="T25" fmla="*/ 3175 h 11"/>
                <a:gd name="T26" fmla="*/ 15875 w 14"/>
                <a:gd name="T27" fmla="*/ 0 h 11"/>
                <a:gd name="T28" fmla="*/ 15875 w 14"/>
                <a:gd name="T29" fmla="*/ 0 h 11"/>
                <a:gd name="T30" fmla="*/ 20638 w 14"/>
                <a:gd name="T31" fmla="*/ 3175 h 11"/>
                <a:gd name="T32" fmla="*/ 22225 w 14"/>
                <a:gd name="T33" fmla="*/ 7938 h 11"/>
                <a:gd name="T34" fmla="*/ 22225 w 14"/>
                <a:gd name="T35" fmla="*/ 7938 h 11"/>
                <a:gd name="T36" fmla="*/ 20638 w 14"/>
                <a:gd name="T37" fmla="*/ 11113 h 11"/>
                <a:gd name="T38" fmla="*/ 17463 w 14"/>
                <a:gd name="T39" fmla="*/ 12700 h 11"/>
                <a:gd name="T40" fmla="*/ 17463 w 14"/>
                <a:gd name="T41" fmla="*/ 1270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" h="11">
                  <a:moveTo>
                    <a:pt x="11" y="8"/>
                  </a:moveTo>
                  <a:lnTo>
                    <a:pt x="11" y="8"/>
                  </a:lnTo>
                  <a:lnTo>
                    <a:pt x="9" y="9"/>
                  </a:lnTo>
                  <a:lnTo>
                    <a:pt x="5" y="11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3" y="7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8" name="Freeform 247"/>
            <p:cNvSpPr>
              <a:spLocks/>
            </p:cNvSpPr>
            <p:nvPr/>
          </p:nvSpPr>
          <p:spPr bwMode="auto">
            <a:xfrm>
              <a:off x="107951" y="6297613"/>
              <a:ext cx="20638" cy="17463"/>
            </a:xfrm>
            <a:custGeom>
              <a:avLst/>
              <a:gdLst>
                <a:gd name="T0" fmla="*/ 20638 w 13"/>
                <a:gd name="T1" fmla="*/ 9525 h 11"/>
                <a:gd name="T2" fmla="*/ 20638 w 13"/>
                <a:gd name="T3" fmla="*/ 9525 h 11"/>
                <a:gd name="T4" fmla="*/ 15875 w 13"/>
                <a:gd name="T5" fmla="*/ 11113 h 11"/>
                <a:gd name="T6" fmla="*/ 15875 w 13"/>
                <a:gd name="T7" fmla="*/ 11113 h 11"/>
                <a:gd name="T8" fmla="*/ 12700 w 13"/>
                <a:gd name="T9" fmla="*/ 15875 h 11"/>
                <a:gd name="T10" fmla="*/ 12700 w 13"/>
                <a:gd name="T11" fmla="*/ 15875 h 11"/>
                <a:gd name="T12" fmla="*/ 7938 w 13"/>
                <a:gd name="T13" fmla="*/ 17463 h 11"/>
                <a:gd name="T14" fmla="*/ 1588 w 13"/>
                <a:gd name="T15" fmla="*/ 15875 h 11"/>
                <a:gd name="T16" fmla="*/ 1588 w 13"/>
                <a:gd name="T17" fmla="*/ 15875 h 11"/>
                <a:gd name="T18" fmla="*/ 0 w 13"/>
                <a:gd name="T19" fmla="*/ 11113 h 11"/>
                <a:gd name="T20" fmla="*/ 1588 w 13"/>
                <a:gd name="T21" fmla="*/ 7938 h 11"/>
                <a:gd name="T22" fmla="*/ 1588 w 13"/>
                <a:gd name="T23" fmla="*/ 7938 h 11"/>
                <a:gd name="T24" fmla="*/ 6350 w 13"/>
                <a:gd name="T25" fmla="*/ 3175 h 11"/>
                <a:gd name="T26" fmla="*/ 9525 w 13"/>
                <a:gd name="T27" fmla="*/ 0 h 11"/>
                <a:gd name="T28" fmla="*/ 9525 w 13"/>
                <a:gd name="T29" fmla="*/ 0 h 11"/>
                <a:gd name="T30" fmla="*/ 15875 w 13"/>
                <a:gd name="T31" fmla="*/ 0 h 11"/>
                <a:gd name="T32" fmla="*/ 17463 w 13"/>
                <a:gd name="T33" fmla="*/ 3175 h 11"/>
                <a:gd name="T34" fmla="*/ 17463 w 13"/>
                <a:gd name="T35" fmla="*/ 3175 h 11"/>
                <a:gd name="T36" fmla="*/ 20638 w 13"/>
                <a:gd name="T37" fmla="*/ 9525 h 11"/>
                <a:gd name="T38" fmla="*/ 20638 w 13"/>
                <a:gd name="T39" fmla="*/ 9525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" h="11">
                  <a:moveTo>
                    <a:pt x="13" y="6"/>
                  </a:moveTo>
                  <a:lnTo>
                    <a:pt x="13" y="6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5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9" name="Freeform 248"/>
            <p:cNvSpPr>
              <a:spLocks/>
            </p:cNvSpPr>
            <p:nvPr/>
          </p:nvSpPr>
          <p:spPr bwMode="auto">
            <a:xfrm>
              <a:off x="144463" y="6323013"/>
              <a:ext cx="17463" cy="19050"/>
            </a:xfrm>
            <a:custGeom>
              <a:avLst/>
              <a:gdLst>
                <a:gd name="T0" fmla="*/ 17463 w 11"/>
                <a:gd name="T1" fmla="*/ 7938 h 12"/>
                <a:gd name="T2" fmla="*/ 17463 w 11"/>
                <a:gd name="T3" fmla="*/ 7938 h 12"/>
                <a:gd name="T4" fmla="*/ 15875 w 11"/>
                <a:gd name="T5" fmla="*/ 11113 h 12"/>
                <a:gd name="T6" fmla="*/ 15875 w 11"/>
                <a:gd name="T7" fmla="*/ 11113 h 12"/>
                <a:gd name="T8" fmla="*/ 11113 w 11"/>
                <a:gd name="T9" fmla="*/ 14288 h 12"/>
                <a:gd name="T10" fmla="*/ 11113 w 11"/>
                <a:gd name="T11" fmla="*/ 14288 h 12"/>
                <a:gd name="T12" fmla="*/ 7938 w 11"/>
                <a:gd name="T13" fmla="*/ 19050 h 12"/>
                <a:gd name="T14" fmla="*/ 3175 w 11"/>
                <a:gd name="T15" fmla="*/ 15875 h 12"/>
                <a:gd name="T16" fmla="*/ 3175 w 11"/>
                <a:gd name="T17" fmla="*/ 15875 h 12"/>
                <a:gd name="T18" fmla="*/ 0 w 11"/>
                <a:gd name="T19" fmla="*/ 12700 h 12"/>
                <a:gd name="T20" fmla="*/ 1588 w 11"/>
                <a:gd name="T21" fmla="*/ 7938 h 12"/>
                <a:gd name="T22" fmla="*/ 1588 w 11"/>
                <a:gd name="T23" fmla="*/ 7938 h 12"/>
                <a:gd name="T24" fmla="*/ 3175 w 11"/>
                <a:gd name="T25" fmla="*/ 4763 h 12"/>
                <a:gd name="T26" fmla="*/ 9525 w 11"/>
                <a:gd name="T27" fmla="*/ 0 h 12"/>
                <a:gd name="T28" fmla="*/ 9525 w 11"/>
                <a:gd name="T29" fmla="*/ 0 h 12"/>
                <a:gd name="T30" fmla="*/ 14288 w 11"/>
                <a:gd name="T31" fmla="*/ 0 h 12"/>
                <a:gd name="T32" fmla="*/ 17463 w 11"/>
                <a:gd name="T33" fmla="*/ 1588 h 12"/>
                <a:gd name="T34" fmla="*/ 17463 w 11"/>
                <a:gd name="T35" fmla="*/ 1588 h 12"/>
                <a:gd name="T36" fmla="*/ 17463 w 11"/>
                <a:gd name="T37" fmla="*/ 7938 h 12"/>
                <a:gd name="T38" fmla="*/ 17463 w 11"/>
                <a:gd name="T39" fmla="*/ 7938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" h="12">
                  <a:moveTo>
                    <a:pt x="11" y="5"/>
                  </a:moveTo>
                  <a:lnTo>
                    <a:pt x="11" y="5"/>
                  </a:lnTo>
                  <a:lnTo>
                    <a:pt x="10" y="7"/>
                  </a:lnTo>
                  <a:lnTo>
                    <a:pt x="7" y="9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0" name="Freeform 249"/>
            <p:cNvSpPr>
              <a:spLocks/>
            </p:cNvSpPr>
            <p:nvPr/>
          </p:nvSpPr>
          <p:spPr bwMode="auto">
            <a:xfrm>
              <a:off x="914401" y="5969000"/>
              <a:ext cx="73025" cy="38100"/>
            </a:xfrm>
            <a:custGeom>
              <a:avLst/>
              <a:gdLst>
                <a:gd name="T0" fmla="*/ 63500 w 46"/>
                <a:gd name="T1" fmla="*/ 38100 h 24"/>
                <a:gd name="T2" fmla="*/ 63500 w 46"/>
                <a:gd name="T3" fmla="*/ 38100 h 24"/>
                <a:gd name="T4" fmla="*/ 58738 w 46"/>
                <a:gd name="T5" fmla="*/ 38100 h 24"/>
                <a:gd name="T6" fmla="*/ 57150 w 46"/>
                <a:gd name="T7" fmla="*/ 36513 h 24"/>
                <a:gd name="T8" fmla="*/ 57150 w 46"/>
                <a:gd name="T9" fmla="*/ 36513 h 24"/>
                <a:gd name="T10" fmla="*/ 49213 w 46"/>
                <a:gd name="T11" fmla="*/ 30163 h 24"/>
                <a:gd name="T12" fmla="*/ 41275 w 46"/>
                <a:gd name="T13" fmla="*/ 26988 h 24"/>
                <a:gd name="T14" fmla="*/ 34925 w 46"/>
                <a:gd name="T15" fmla="*/ 22225 h 24"/>
                <a:gd name="T16" fmla="*/ 26988 w 46"/>
                <a:gd name="T17" fmla="*/ 22225 h 24"/>
                <a:gd name="T18" fmla="*/ 15875 w 46"/>
                <a:gd name="T19" fmla="*/ 22225 h 24"/>
                <a:gd name="T20" fmla="*/ 11113 w 46"/>
                <a:gd name="T21" fmla="*/ 22225 h 24"/>
                <a:gd name="T22" fmla="*/ 11113 w 46"/>
                <a:gd name="T23" fmla="*/ 22225 h 24"/>
                <a:gd name="T24" fmla="*/ 7938 w 46"/>
                <a:gd name="T25" fmla="*/ 22225 h 24"/>
                <a:gd name="T26" fmla="*/ 3175 w 46"/>
                <a:gd name="T27" fmla="*/ 20638 h 24"/>
                <a:gd name="T28" fmla="*/ 1588 w 46"/>
                <a:gd name="T29" fmla="*/ 19050 h 24"/>
                <a:gd name="T30" fmla="*/ 0 w 46"/>
                <a:gd name="T31" fmla="*/ 14288 h 24"/>
                <a:gd name="T32" fmla="*/ 0 w 46"/>
                <a:gd name="T33" fmla="*/ 14288 h 24"/>
                <a:gd name="T34" fmla="*/ 0 w 46"/>
                <a:gd name="T35" fmla="*/ 11113 h 24"/>
                <a:gd name="T36" fmla="*/ 1588 w 46"/>
                <a:gd name="T37" fmla="*/ 6350 h 24"/>
                <a:gd name="T38" fmla="*/ 3175 w 46"/>
                <a:gd name="T39" fmla="*/ 1588 h 24"/>
                <a:gd name="T40" fmla="*/ 7938 w 46"/>
                <a:gd name="T41" fmla="*/ 0 h 24"/>
                <a:gd name="T42" fmla="*/ 7938 w 46"/>
                <a:gd name="T43" fmla="*/ 0 h 24"/>
                <a:gd name="T44" fmla="*/ 15875 w 46"/>
                <a:gd name="T45" fmla="*/ 0 h 24"/>
                <a:gd name="T46" fmla="*/ 30163 w 46"/>
                <a:gd name="T47" fmla="*/ 0 h 24"/>
                <a:gd name="T48" fmla="*/ 39688 w 46"/>
                <a:gd name="T49" fmla="*/ 1588 h 24"/>
                <a:gd name="T50" fmla="*/ 49213 w 46"/>
                <a:gd name="T51" fmla="*/ 6350 h 24"/>
                <a:gd name="T52" fmla="*/ 61913 w 46"/>
                <a:gd name="T53" fmla="*/ 12700 h 24"/>
                <a:gd name="T54" fmla="*/ 71438 w 46"/>
                <a:gd name="T55" fmla="*/ 20638 h 24"/>
                <a:gd name="T56" fmla="*/ 71438 w 46"/>
                <a:gd name="T57" fmla="*/ 20638 h 24"/>
                <a:gd name="T58" fmla="*/ 73025 w 46"/>
                <a:gd name="T59" fmla="*/ 23813 h 24"/>
                <a:gd name="T60" fmla="*/ 73025 w 46"/>
                <a:gd name="T61" fmla="*/ 28575 h 24"/>
                <a:gd name="T62" fmla="*/ 73025 w 46"/>
                <a:gd name="T63" fmla="*/ 31750 h 24"/>
                <a:gd name="T64" fmla="*/ 71438 w 46"/>
                <a:gd name="T65" fmla="*/ 36513 h 24"/>
                <a:gd name="T66" fmla="*/ 71438 w 46"/>
                <a:gd name="T67" fmla="*/ 36513 h 24"/>
                <a:gd name="T68" fmla="*/ 68263 w 46"/>
                <a:gd name="T69" fmla="*/ 38100 h 24"/>
                <a:gd name="T70" fmla="*/ 63500 w 46"/>
                <a:gd name="T71" fmla="*/ 38100 h 24"/>
                <a:gd name="T72" fmla="*/ 63500 w 46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6" h="24">
                  <a:moveTo>
                    <a:pt x="40" y="24"/>
                  </a:moveTo>
                  <a:lnTo>
                    <a:pt x="40" y="24"/>
                  </a:lnTo>
                  <a:lnTo>
                    <a:pt x="37" y="24"/>
                  </a:lnTo>
                  <a:lnTo>
                    <a:pt x="36" y="23"/>
                  </a:lnTo>
                  <a:lnTo>
                    <a:pt x="31" y="19"/>
                  </a:lnTo>
                  <a:lnTo>
                    <a:pt x="26" y="17"/>
                  </a:lnTo>
                  <a:lnTo>
                    <a:pt x="22" y="14"/>
                  </a:lnTo>
                  <a:lnTo>
                    <a:pt x="17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31" y="4"/>
                  </a:lnTo>
                  <a:lnTo>
                    <a:pt x="39" y="8"/>
                  </a:lnTo>
                  <a:lnTo>
                    <a:pt x="45" y="13"/>
                  </a:lnTo>
                  <a:lnTo>
                    <a:pt x="46" y="15"/>
                  </a:lnTo>
                  <a:lnTo>
                    <a:pt x="46" y="18"/>
                  </a:lnTo>
                  <a:lnTo>
                    <a:pt x="46" y="20"/>
                  </a:lnTo>
                  <a:lnTo>
                    <a:pt x="45" y="23"/>
                  </a:lnTo>
                  <a:lnTo>
                    <a:pt x="43" y="24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1" name="Freeform 250"/>
            <p:cNvSpPr>
              <a:spLocks/>
            </p:cNvSpPr>
            <p:nvPr/>
          </p:nvSpPr>
          <p:spPr bwMode="auto">
            <a:xfrm>
              <a:off x="901701" y="6005513"/>
              <a:ext cx="74613" cy="38100"/>
            </a:xfrm>
            <a:custGeom>
              <a:avLst/>
              <a:gdLst>
                <a:gd name="T0" fmla="*/ 63500 w 47"/>
                <a:gd name="T1" fmla="*/ 38100 h 24"/>
                <a:gd name="T2" fmla="*/ 63500 w 47"/>
                <a:gd name="T3" fmla="*/ 38100 h 24"/>
                <a:gd name="T4" fmla="*/ 60325 w 47"/>
                <a:gd name="T5" fmla="*/ 36513 h 24"/>
                <a:gd name="T6" fmla="*/ 55563 w 47"/>
                <a:gd name="T7" fmla="*/ 33338 h 24"/>
                <a:gd name="T8" fmla="*/ 55563 w 47"/>
                <a:gd name="T9" fmla="*/ 33338 h 24"/>
                <a:gd name="T10" fmla="*/ 50800 w 47"/>
                <a:gd name="T11" fmla="*/ 28575 h 24"/>
                <a:gd name="T12" fmla="*/ 42863 w 47"/>
                <a:gd name="T13" fmla="*/ 23813 h 24"/>
                <a:gd name="T14" fmla="*/ 34925 w 47"/>
                <a:gd name="T15" fmla="*/ 22225 h 24"/>
                <a:gd name="T16" fmla="*/ 28575 w 47"/>
                <a:gd name="T17" fmla="*/ 20638 h 24"/>
                <a:gd name="T18" fmla="*/ 15875 w 47"/>
                <a:gd name="T19" fmla="*/ 20638 h 24"/>
                <a:gd name="T20" fmla="*/ 12700 w 47"/>
                <a:gd name="T21" fmla="*/ 20638 h 24"/>
                <a:gd name="T22" fmla="*/ 12700 w 47"/>
                <a:gd name="T23" fmla="*/ 20638 h 24"/>
                <a:gd name="T24" fmla="*/ 7938 w 47"/>
                <a:gd name="T25" fmla="*/ 20638 h 24"/>
                <a:gd name="T26" fmla="*/ 4763 w 47"/>
                <a:gd name="T27" fmla="*/ 20638 h 24"/>
                <a:gd name="T28" fmla="*/ 1588 w 47"/>
                <a:gd name="T29" fmla="*/ 15875 h 24"/>
                <a:gd name="T30" fmla="*/ 0 w 47"/>
                <a:gd name="T31" fmla="*/ 11113 h 24"/>
                <a:gd name="T32" fmla="*/ 0 w 47"/>
                <a:gd name="T33" fmla="*/ 11113 h 24"/>
                <a:gd name="T34" fmla="*/ 0 w 47"/>
                <a:gd name="T35" fmla="*/ 7938 h 24"/>
                <a:gd name="T36" fmla="*/ 1588 w 47"/>
                <a:gd name="T37" fmla="*/ 3175 h 24"/>
                <a:gd name="T38" fmla="*/ 4763 w 47"/>
                <a:gd name="T39" fmla="*/ 1588 h 24"/>
                <a:gd name="T40" fmla="*/ 7938 w 47"/>
                <a:gd name="T41" fmla="*/ 0 h 24"/>
                <a:gd name="T42" fmla="*/ 7938 w 47"/>
                <a:gd name="T43" fmla="*/ 0 h 24"/>
                <a:gd name="T44" fmla="*/ 14288 w 47"/>
                <a:gd name="T45" fmla="*/ 0 h 24"/>
                <a:gd name="T46" fmla="*/ 30163 w 47"/>
                <a:gd name="T47" fmla="*/ 0 h 24"/>
                <a:gd name="T48" fmla="*/ 39688 w 47"/>
                <a:gd name="T49" fmla="*/ 1588 h 24"/>
                <a:gd name="T50" fmla="*/ 50800 w 47"/>
                <a:gd name="T51" fmla="*/ 6350 h 24"/>
                <a:gd name="T52" fmla="*/ 60325 w 47"/>
                <a:gd name="T53" fmla="*/ 9525 h 24"/>
                <a:gd name="T54" fmla="*/ 69850 w 47"/>
                <a:gd name="T55" fmla="*/ 20638 h 24"/>
                <a:gd name="T56" fmla="*/ 69850 w 47"/>
                <a:gd name="T57" fmla="*/ 20638 h 24"/>
                <a:gd name="T58" fmla="*/ 74613 w 47"/>
                <a:gd name="T59" fmla="*/ 22225 h 24"/>
                <a:gd name="T60" fmla="*/ 74613 w 47"/>
                <a:gd name="T61" fmla="*/ 25400 h 24"/>
                <a:gd name="T62" fmla="*/ 74613 w 47"/>
                <a:gd name="T63" fmla="*/ 30163 h 24"/>
                <a:gd name="T64" fmla="*/ 69850 w 47"/>
                <a:gd name="T65" fmla="*/ 33338 h 24"/>
                <a:gd name="T66" fmla="*/ 69850 w 47"/>
                <a:gd name="T67" fmla="*/ 33338 h 24"/>
                <a:gd name="T68" fmla="*/ 68263 w 47"/>
                <a:gd name="T69" fmla="*/ 36513 h 24"/>
                <a:gd name="T70" fmla="*/ 63500 w 47"/>
                <a:gd name="T71" fmla="*/ 38100 h 24"/>
                <a:gd name="T72" fmla="*/ 63500 w 47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" h="24">
                  <a:moveTo>
                    <a:pt x="40" y="24"/>
                  </a:moveTo>
                  <a:lnTo>
                    <a:pt x="40" y="24"/>
                  </a:lnTo>
                  <a:lnTo>
                    <a:pt x="38" y="23"/>
                  </a:lnTo>
                  <a:lnTo>
                    <a:pt x="35" y="21"/>
                  </a:lnTo>
                  <a:lnTo>
                    <a:pt x="32" y="18"/>
                  </a:lnTo>
                  <a:lnTo>
                    <a:pt x="27" y="15"/>
                  </a:lnTo>
                  <a:lnTo>
                    <a:pt x="22" y="14"/>
                  </a:lnTo>
                  <a:lnTo>
                    <a:pt x="18" y="13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32" y="4"/>
                  </a:lnTo>
                  <a:lnTo>
                    <a:pt x="38" y="6"/>
                  </a:lnTo>
                  <a:lnTo>
                    <a:pt x="44" y="13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9"/>
                  </a:lnTo>
                  <a:lnTo>
                    <a:pt x="44" y="21"/>
                  </a:lnTo>
                  <a:lnTo>
                    <a:pt x="43" y="23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2" name="Freeform 251"/>
            <p:cNvSpPr>
              <a:spLocks/>
            </p:cNvSpPr>
            <p:nvPr/>
          </p:nvSpPr>
          <p:spPr bwMode="auto">
            <a:xfrm>
              <a:off x="887413" y="6038850"/>
              <a:ext cx="76200" cy="38100"/>
            </a:xfrm>
            <a:custGeom>
              <a:avLst/>
              <a:gdLst>
                <a:gd name="T0" fmla="*/ 65088 w 48"/>
                <a:gd name="T1" fmla="*/ 38100 h 24"/>
                <a:gd name="T2" fmla="*/ 65088 w 48"/>
                <a:gd name="T3" fmla="*/ 38100 h 24"/>
                <a:gd name="T4" fmla="*/ 61913 w 48"/>
                <a:gd name="T5" fmla="*/ 38100 h 24"/>
                <a:gd name="T6" fmla="*/ 58738 w 48"/>
                <a:gd name="T7" fmla="*/ 36513 h 24"/>
                <a:gd name="T8" fmla="*/ 58738 w 48"/>
                <a:gd name="T9" fmla="*/ 36513 h 24"/>
                <a:gd name="T10" fmla="*/ 50800 w 48"/>
                <a:gd name="T11" fmla="*/ 30163 h 24"/>
                <a:gd name="T12" fmla="*/ 44450 w 48"/>
                <a:gd name="T13" fmla="*/ 26988 h 24"/>
                <a:gd name="T14" fmla="*/ 36513 w 48"/>
                <a:gd name="T15" fmla="*/ 23813 h 24"/>
                <a:gd name="T16" fmla="*/ 28575 w 48"/>
                <a:gd name="T17" fmla="*/ 22225 h 24"/>
                <a:gd name="T18" fmla="*/ 19050 w 48"/>
                <a:gd name="T19" fmla="*/ 22225 h 24"/>
                <a:gd name="T20" fmla="*/ 12700 w 48"/>
                <a:gd name="T21" fmla="*/ 22225 h 24"/>
                <a:gd name="T22" fmla="*/ 12700 w 48"/>
                <a:gd name="T23" fmla="*/ 22225 h 24"/>
                <a:gd name="T24" fmla="*/ 7938 w 48"/>
                <a:gd name="T25" fmla="*/ 22225 h 24"/>
                <a:gd name="T26" fmla="*/ 6350 w 48"/>
                <a:gd name="T27" fmla="*/ 20638 h 24"/>
                <a:gd name="T28" fmla="*/ 3175 w 48"/>
                <a:gd name="T29" fmla="*/ 19050 h 24"/>
                <a:gd name="T30" fmla="*/ 0 w 48"/>
                <a:gd name="T31" fmla="*/ 14288 h 24"/>
                <a:gd name="T32" fmla="*/ 0 w 48"/>
                <a:gd name="T33" fmla="*/ 14288 h 24"/>
                <a:gd name="T34" fmla="*/ 0 w 48"/>
                <a:gd name="T35" fmla="*/ 11113 h 24"/>
                <a:gd name="T36" fmla="*/ 3175 w 48"/>
                <a:gd name="T37" fmla="*/ 6350 h 24"/>
                <a:gd name="T38" fmla="*/ 6350 w 48"/>
                <a:gd name="T39" fmla="*/ 3175 h 24"/>
                <a:gd name="T40" fmla="*/ 7938 w 48"/>
                <a:gd name="T41" fmla="*/ 3175 h 24"/>
                <a:gd name="T42" fmla="*/ 7938 w 48"/>
                <a:gd name="T43" fmla="*/ 3175 h 24"/>
                <a:gd name="T44" fmla="*/ 15875 w 48"/>
                <a:gd name="T45" fmla="*/ 0 h 24"/>
                <a:gd name="T46" fmla="*/ 31750 w 48"/>
                <a:gd name="T47" fmla="*/ 0 h 24"/>
                <a:gd name="T48" fmla="*/ 42863 w 48"/>
                <a:gd name="T49" fmla="*/ 3175 h 24"/>
                <a:gd name="T50" fmla="*/ 52388 w 48"/>
                <a:gd name="T51" fmla="*/ 6350 h 24"/>
                <a:gd name="T52" fmla="*/ 61913 w 48"/>
                <a:gd name="T53" fmla="*/ 12700 h 24"/>
                <a:gd name="T54" fmla="*/ 73025 w 48"/>
                <a:gd name="T55" fmla="*/ 20638 h 24"/>
                <a:gd name="T56" fmla="*/ 73025 w 48"/>
                <a:gd name="T57" fmla="*/ 20638 h 24"/>
                <a:gd name="T58" fmla="*/ 74613 w 48"/>
                <a:gd name="T59" fmla="*/ 23813 h 24"/>
                <a:gd name="T60" fmla="*/ 76200 w 48"/>
                <a:gd name="T61" fmla="*/ 28575 h 24"/>
                <a:gd name="T62" fmla="*/ 74613 w 48"/>
                <a:gd name="T63" fmla="*/ 31750 h 24"/>
                <a:gd name="T64" fmla="*/ 73025 w 48"/>
                <a:gd name="T65" fmla="*/ 36513 h 24"/>
                <a:gd name="T66" fmla="*/ 73025 w 48"/>
                <a:gd name="T67" fmla="*/ 36513 h 24"/>
                <a:gd name="T68" fmla="*/ 68263 w 48"/>
                <a:gd name="T69" fmla="*/ 38100 h 24"/>
                <a:gd name="T70" fmla="*/ 65088 w 48"/>
                <a:gd name="T71" fmla="*/ 38100 h 24"/>
                <a:gd name="T72" fmla="*/ 65088 w 48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8" h="24">
                  <a:moveTo>
                    <a:pt x="41" y="24"/>
                  </a:moveTo>
                  <a:lnTo>
                    <a:pt x="41" y="24"/>
                  </a:lnTo>
                  <a:lnTo>
                    <a:pt x="39" y="24"/>
                  </a:lnTo>
                  <a:lnTo>
                    <a:pt x="37" y="23"/>
                  </a:lnTo>
                  <a:lnTo>
                    <a:pt x="32" y="19"/>
                  </a:lnTo>
                  <a:lnTo>
                    <a:pt x="28" y="17"/>
                  </a:lnTo>
                  <a:lnTo>
                    <a:pt x="23" y="15"/>
                  </a:lnTo>
                  <a:lnTo>
                    <a:pt x="18" y="14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3" y="4"/>
                  </a:lnTo>
                  <a:lnTo>
                    <a:pt x="39" y="8"/>
                  </a:lnTo>
                  <a:lnTo>
                    <a:pt x="46" y="13"/>
                  </a:lnTo>
                  <a:lnTo>
                    <a:pt x="47" y="15"/>
                  </a:lnTo>
                  <a:lnTo>
                    <a:pt x="48" y="18"/>
                  </a:lnTo>
                  <a:lnTo>
                    <a:pt x="47" y="20"/>
                  </a:lnTo>
                  <a:lnTo>
                    <a:pt x="46" y="23"/>
                  </a:lnTo>
                  <a:lnTo>
                    <a:pt x="43" y="24"/>
                  </a:lnTo>
                  <a:lnTo>
                    <a:pt x="41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3" name="Freeform 252"/>
            <p:cNvSpPr>
              <a:spLocks/>
            </p:cNvSpPr>
            <p:nvPr/>
          </p:nvSpPr>
          <p:spPr bwMode="auto">
            <a:xfrm>
              <a:off x="876301" y="6075363"/>
              <a:ext cx="73025" cy="38100"/>
            </a:xfrm>
            <a:custGeom>
              <a:avLst/>
              <a:gdLst>
                <a:gd name="T0" fmla="*/ 63500 w 46"/>
                <a:gd name="T1" fmla="*/ 38100 h 24"/>
                <a:gd name="T2" fmla="*/ 63500 w 46"/>
                <a:gd name="T3" fmla="*/ 38100 h 24"/>
                <a:gd name="T4" fmla="*/ 60325 w 46"/>
                <a:gd name="T5" fmla="*/ 38100 h 24"/>
                <a:gd name="T6" fmla="*/ 57150 w 46"/>
                <a:gd name="T7" fmla="*/ 36513 h 24"/>
                <a:gd name="T8" fmla="*/ 57150 w 46"/>
                <a:gd name="T9" fmla="*/ 36513 h 24"/>
                <a:gd name="T10" fmla="*/ 49213 w 46"/>
                <a:gd name="T11" fmla="*/ 30163 h 24"/>
                <a:gd name="T12" fmla="*/ 41275 w 46"/>
                <a:gd name="T13" fmla="*/ 23813 h 24"/>
                <a:gd name="T14" fmla="*/ 33338 w 46"/>
                <a:gd name="T15" fmla="*/ 22225 h 24"/>
                <a:gd name="T16" fmla="*/ 26988 w 46"/>
                <a:gd name="T17" fmla="*/ 22225 h 24"/>
                <a:gd name="T18" fmla="*/ 15875 w 46"/>
                <a:gd name="T19" fmla="*/ 20638 h 24"/>
                <a:gd name="T20" fmla="*/ 11113 w 46"/>
                <a:gd name="T21" fmla="*/ 22225 h 24"/>
                <a:gd name="T22" fmla="*/ 11113 w 46"/>
                <a:gd name="T23" fmla="*/ 22225 h 24"/>
                <a:gd name="T24" fmla="*/ 7938 w 46"/>
                <a:gd name="T25" fmla="*/ 22225 h 24"/>
                <a:gd name="T26" fmla="*/ 3175 w 46"/>
                <a:gd name="T27" fmla="*/ 20638 h 24"/>
                <a:gd name="T28" fmla="*/ 1588 w 46"/>
                <a:gd name="T29" fmla="*/ 15875 h 24"/>
                <a:gd name="T30" fmla="*/ 0 w 46"/>
                <a:gd name="T31" fmla="*/ 14288 h 24"/>
                <a:gd name="T32" fmla="*/ 0 w 46"/>
                <a:gd name="T33" fmla="*/ 14288 h 24"/>
                <a:gd name="T34" fmla="*/ 0 w 46"/>
                <a:gd name="T35" fmla="*/ 7938 h 24"/>
                <a:gd name="T36" fmla="*/ 1588 w 46"/>
                <a:gd name="T37" fmla="*/ 4763 h 24"/>
                <a:gd name="T38" fmla="*/ 3175 w 46"/>
                <a:gd name="T39" fmla="*/ 1588 h 24"/>
                <a:gd name="T40" fmla="*/ 7938 w 46"/>
                <a:gd name="T41" fmla="*/ 0 h 24"/>
                <a:gd name="T42" fmla="*/ 7938 w 46"/>
                <a:gd name="T43" fmla="*/ 0 h 24"/>
                <a:gd name="T44" fmla="*/ 14288 w 46"/>
                <a:gd name="T45" fmla="*/ 0 h 24"/>
                <a:gd name="T46" fmla="*/ 30163 w 46"/>
                <a:gd name="T47" fmla="*/ 0 h 24"/>
                <a:gd name="T48" fmla="*/ 39688 w 46"/>
                <a:gd name="T49" fmla="*/ 1588 h 24"/>
                <a:gd name="T50" fmla="*/ 49213 w 46"/>
                <a:gd name="T51" fmla="*/ 6350 h 24"/>
                <a:gd name="T52" fmla="*/ 61913 w 46"/>
                <a:gd name="T53" fmla="*/ 12700 h 24"/>
                <a:gd name="T54" fmla="*/ 71438 w 46"/>
                <a:gd name="T55" fmla="*/ 20638 h 24"/>
                <a:gd name="T56" fmla="*/ 71438 w 46"/>
                <a:gd name="T57" fmla="*/ 20638 h 24"/>
                <a:gd name="T58" fmla="*/ 73025 w 46"/>
                <a:gd name="T59" fmla="*/ 23813 h 24"/>
                <a:gd name="T60" fmla="*/ 73025 w 46"/>
                <a:gd name="T61" fmla="*/ 28575 h 24"/>
                <a:gd name="T62" fmla="*/ 73025 w 46"/>
                <a:gd name="T63" fmla="*/ 31750 h 24"/>
                <a:gd name="T64" fmla="*/ 71438 w 46"/>
                <a:gd name="T65" fmla="*/ 33338 h 24"/>
                <a:gd name="T66" fmla="*/ 71438 w 46"/>
                <a:gd name="T67" fmla="*/ 33338 h 24"/>
                <a:gd name="T68" fmla="*/ 68263 w 46"/>
                <a:gd name="T69" fmla="*/ 38100 h 24"/>
                <a:gd name="T70" fmla="*/ 63500 w 46"/>
                <a:gd name="T71" fmla="*/ 38100 h 24"/>
                <a:gd name="T72" fmla="*/ 63500 w 46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6" h="24">
                  <a:moveTo>
                    <a:pt x="40" y="24"/>
                  </a:moveTo>
                  <a:lnTo>
                    <a:pt x="40" y="24"/>
                  </a:lnTo>
                  <a:lnTo>
                    <a:pt x="38" y="24"/>
                  </a:lnTo>
                  <a:lnTo>
                    <a:pt x="36" y="23"/>
                  </a:lnTo>
                  <a:lnTo>
                    <a:pt x="31" y="19"/>
                  </a:lnTo>
                  <a:lnTo>
                    <a:pt x="26" y="15"/>
                  </a:lnTo>
                  <a:lnTo>
                    <a:pt x="21" y="14"/>
                  </a:lnTo>
                  <a:lnTo>
                    <a:pt x="17" y="14"/>
                  </a:lnTo>
                  <a:lnTo>
                    <a:pt x="10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31" y="4"/>
                  </a:lnTo>
                  <a:lnTo>
                    <a:pt x="39" y="8"/>
                  </a:lnTo>
                  <a:lnTo>
                    <a:pt x="45" y="13"/>
                  </a:lnTo>
                  <a:lnTo>
                    <a:pt x="46" y="15"/>
                  </a:lnTo>
                  <a:lnTo>
                    <a:pt x="46" y="18"/>
                  </a:lnTo>
                  <a:lnTo>
                    <a:pt x="46" y="20"/>
                  </a:lnTo>
                  <a:lnTo>
                    <a:pt x="45" y="21"/>
                  </a:lnTo>
                  <a:lnTo>
                    <a:pt x="43" y="24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4" name="Freeform 253"/>
            <p:cNvSpPr>
              <a:spLocks/>
            </p:cNvSpPr>
            <p:nvPr/>
          </p:nvSpPr>
          <p:spPr bwMode="auto">
            <a:xfrm>
              <a:off x="863601" y="6107113"/>
              <a:ext cx="73025" cy="44450"/>
            </a:xfrm>
            <a:custGeom>
              <a:avLst/>
              <a:gdLst>
                <a:gd name="T0" fmla="*/ 61913 w 46"/>
                <a:gd name="T1" fmla="*/ 44450 h 28"/>
                <a:gd name="T2" fmla="*/ 61913 w 46"/>
                <a:gd name="T3" fmla="*/ 44450 h 28"/>
                <a:gd name="T4" fmla="*/ 58738 w 46"/>
                <a:gd name="T5" fmla="*/ 44450 h 28"/>
                <a:gd name="T6" fmla="*/ 53975 w 46"/>
                <a:gd name="T7" fmla="*/ 39688 h 28"/>
                <a:gd name="T8" fmla="*/ 53975 w 46"/>
                <a:gd name="T9" fmla="*/ 39688 h 28"/>
                <a:gd name="T10" fmla="*/ 47625 w 46"/>
                <a:gd name="T11" fmla="*/ 34925 h 28"/>
                <a:gd name="T12" fmla="*/ 39688 w 46"/>
                <a:gd name="T13" fmla="*/ 28575 h 28"/>
                <a:gd name="T14" fmla="*/ 34925 w 46"/>
                <a:gd name="T15" fmla="*/ 26988 h 28"/>
                <a:gd name="T16" fmla="*/ 26988 w 46"/>
                <a:gd name="T17" fmla="*/ 23813 h 28"/>
                <a:gd name="T18" fmla="*/ 15875 w 46"/>
                <a:gd name="T19" fmla="*/ 22225 h 28"/>
                <a:gd name="T20" fmla="*/ 12700 w 46"/>
                <a:gd name="T21" fmla="*/ 22225 h 28"/>
                <a:gd name="T22" fmla="*/ 12700 w 46"/>
                <a:gd name="T23" fmla="*/ 22225 h 28"/>
                <a:gd name="T24" fmla="*/ 7938 w 46"/>
                <a:gd name="T25" fmla="*/ 20638 h 28"/>
                <a:gd name="T26" fmla="*/ 4763 w 46"/>
                <a:gd name="T27" fmla="*/ 17463 h 28"/>
                <a:gd name="T28" fmla="*/ 1588 w 46"/>
                <a:gd name="T29" fmla="*/ 15875 h 28"/>
                <a:gd name="T30" fmla="*/ 0 w 46"/>
                <a:gd name="T31" fmla="*/ 12700 h 28"/>
                <a:gd name="T32" fmla="*/ 0 w 46"/>
                <a:gd name="T33" fmla="*/ 12700 h 28"/>
                <a:gd name="T34" fmla="*/ 0 w 46"/>
                <a:gd name="T35" fmla="*/ 7938 h 28"/>
                <a:gd name="T36" fmla="*/ 1588 w 46"/>
                <a:gd name="T37" fmla="*/ 4763 h 28"/>
                <a:gd name="T38" fmla="*/ 6350 w 46"/>
                <a:gd name="T39" fmla="*/ 1588 h 28"/>
                <a:gd name="T40" fmla="*/ 11113 w 46"/>
                <a:gd name="T41" fmla="*/ 0 h 28"/>
                <a:gd name="T42" fmla="*/ 11113 w 46"/>
                <a:gd name="T43" fmla="*/ 0 h 28"/>
                <a:gd name="T44" fmla="*/ 15875 w 46"/>
                <a:gd name="T45" fmla="*/ 0 h 28"/>
                <a:gd name="T46" fmla="*/ 31750 w 46"/>
                <a:gd name="T47" fmla="*/ 1588 h 28"/>
                <a:gd name="T48" fmla="*/ 42863 w 46"/>
                <a:gd name="T49" fmla="*/ 6350 h 28"/>
                <a:gd name="T50" fmla="*/ 52388 w 46"/>
                <a:gd name="T51" fmla="*/ 9525 h 28"/>
                <a:gd name="T52" fmla="*/ 61913 w 46"/>
                <a:gd name="T53" fmla="*/ 17463 h 28"/>
                <a:gd name="T54" fmla="*/ 69850 w 46"/>
                <a:gd name="T55" fmla="*/ 28575 h 28"/>
                <a:gd name="T56" fmla="*/ 69850 w 46"/>
                <a:gd name="T57" fmla="*/ 28575 h 28"/>
                <a:gd name="T58" fmla="*/ 73025 w 46"/>
                <a:gd name="T59" fmla="*/ 31750 h 28"/>
                <a:gd name="T60" fmla="*/ 73025 w 46"/>
                <a:gd name="T61" fmla="*/ 36513 h 28"/>
                <a:gd name="T62" fmla="*/ 73025 w 46"/>
                <a:gd name="T63" fmla="*/ 39688 h 28"/>
                <a:gd name="T64" fmla="*/ 68263 w 46"/>
                <a:gd name="T65" fmla="*/ 42863 h 28"/>
                <a:gd name="T66" fmla="*/ 68263 w 46"/>
                <a:gd name="T67" fmla="*/ 42863 h 28"/>
                <a:gd name="T68" fmla="*/ 66675 w 46"/>
                <a:gd name="T69" fmla="*/ 44450 h 28"/>
                <a:gd name="T70" fmla="*/ 61913 w 46"/>
                <a:gd name="T71" fmla="*/ 44450 h 28"/>
                <a:gd name="T72" fmla="*/ 61913 w 46"/>
                <a:gd name="T73" fmla="*/ 44450 h 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6" h="28">
                  <a:moveTo>
                    <a:pt x="39" y="28"/>
                  </a:moveTo>
                  <a:lnTo>
                    <a:pt x="39" y="28"/>
                  </a:lnTo>
                  <a:lnTo>
                    <a:pt x="37" y="28"/>
                  </a:lnTo>
                  <a:lnTo>
                    <a:pt x="34" y="25"/>
                  </a:lnTo>
                  <a:lnTo>
                    <a:pt x="30" y="22"/>
                  </a:lnTo>
                  <a:lnTo>
                    <a:pt x="25" y="18"/>
                  </a:lnTo>
                  <a:lnTo>
                    <a:pt x="22" y="17"/>
                  </a:lnTo>
                  <a:lnTo>
                    <a:pt x="17" y="15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20" y="1"/>
                  </a:lnTo>
                  <a:lnTo>
                    <a:pt x="27" y="4"/>
                  </a:lnTo>
                  <a:lnTo>
                    <a:pt x="33" y="6"/>
                  </a:lnTo>
                  <a:lnTo>
                    <a:pt x="39" y="11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39" y="2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5" name="Freeform 254"/>
            <p:cNvSpPr>
              <a:spLocks/>
            </p:cNvSpPr>
            <p:nvPr/>
          </p:nvSpPr>
          <p:spPr bwMode="auto">
            <a:xfrm>
              <a:off x="839788" y="6142038"/>
              <a:ext cx="69850" cy="47625"/>
            </a:xfrm>
            <a:custGeom>
              <a:avLst/>
              <a:gdLst>
                <a:gd name="T0" fmla="*/ 60325 w 44"/>
                <a:gd name="T1" fmla="*/ 47625 h 30"/>
                <a:gd name="T2" fmla="*/ 60325 w 44"/>
                <a:gd name="T3" fmla="*/ 47625 h 30"/>
                <a:gd name="T4" fmla="*/ 55563 w 44"/>
                <a:gd name="T5" fmla="*/ 46038 h 30"/>
                <a:gd name="T6" fmla="*/ 52388 w 44"/>
                <a:gd name="T7" fmla="*/ 42863 h 30"/>
                <a:gd name="T8" fmla="*/ 52388 w 44"/>
                <a:gd name="T9" fmla="*/ 42863 h 30"/>
                <a:gd name="T10" fmla="*/ 46038 w 44"/>
                <a:gd name="T11" fmla="*/ 34925 h 30"/>
                <a:gd name="T12" fmla="*/ 39688 w 44"/>
                <a:gd name="T13" fmla="*/ 28575 h 30"/>
                <a:gd name="T14" fmla="*/ 31750 w 44"/>
                <a:gd name="T15" fmla="*/ 25400 h 30"/>
                <a:gd name="T16" fmla="*/ 25400 w 44"/>
                <a:gd name="T17" fmla="*/ 23813 h 30"/>
                <a:gd name="T18" fmla="*/ 14288 w 44"/>
                <a:gd name="T19" fmla="*/ 20638 h 30"/>
                <a:gd name="T20" fmla="*/ 9525 w 44"/>
                <a:gd name="T21" fmla="*/ 20638 h 30"/>
                <a:gd name="T22" fmla="*/ 9525 w 44"/>
                <a:gd name="T23" fmla="*/ 20638 h 30"/>
                <a:gd name="T24" fmla="*/ 9525 w 44"/>
                <a:gd name="T25" fmla="*/ 20638 h 30"/>
                <a:gd name="T26" fmla="*/ 9525 w 44"/>
                <a:gd name="T27" fmla="*/ 20638 h 30"/>
                <a:gd name="T28" fmla="*/ 6350 w 44"/>
                <a:gd name="T29" fmla="*/ 20638 h 30"/>
                <a:gd name="T30" fmla="*/ 1588 w 44"/>
                <a:gd name="T31" fmla="*/ 17463 h 30"/>
                <a:gd name="T32" fmla="*/ 0 w 44"/>
                <a:gd name="T33" fmla="*/ 15875 h 30"/>
                <a:gd name="T34" fmla="*/ 0 w 44"/>
                <a:gd name="T35" fmla="*/ 11113 h 30"/>
                <a:gd name="T36" fmla="*/ 0 w 44"/>
                <a:gd name="T37" fmla="*/ 11113 h 30"/>
                <a:gd name="T38" fmla="*/ 0 w 44"/>
                <a:gd name="T39" fmla="*/ 7938 h 30"/>
                <a:gd name="T40" fmla="*/ 1588 w 44"/>
                <a:gd name="T41" fmla="*/ 3175 h 30"/>
                <a:gd name="T42" fmla="*/ 6350 w 44"/>
                <a:gd name="T43" fmla="*/ 1588 h 30"/>
                <a:gd name="T44" fmla="*/ 9525 w 44"/>
                <a:gd name="T45" fmla="*/ 0 h 30"/>
                <a:gd name="T46" fmla="*/ 9525 w 44"/>
                <a:gd name="T47" fmla="*/ 0 h 30"/>
                <a:gd name="T48" fmla="*/ 15875 w 44"/>
                <a:gd name="T49" fmla="*/ 0 h 30"/>
                <a:gd name="T50" fmla="*/ 31750 w 44"/>
                <a:gd name="T51" fmla="*/ 3175 h 30"/>
                <a:gd name="T52" fmla="*/ 39688 w 44"/>
                <a:gd name="T53" fmla="*/ 7938 h 30"/>
                <a:gd name="T54" fmla="*/ 50800 w 44"/>
                <a:gd name="T55" fmla="*/ 11113 h 30"/>
                <a:gd name="T56" fmla="*/ 60325 w 44"/>
                <a:gd name="T57" fmla="*/ 19050 h 30"/>
                <a:gd name="T58" fmla="*/ 68263 w 44"/>
                <a:gd name="T59" fmla="*/ 28575 h 30"/>
                <a:gd name="T60" fmla="*/ 68263 w 44"/>
                <a:gd name="T61" fmla="*/ 28575 h 30"/>
                <a:gd name="T62" fmla="*/ 69850 w 44"/>
                <a:gd name="T63" fmla="*/ 33338 h 30"/>
                <a:gd name="T64" fmla="*/ 69850 w 44"/>
                <a:gd name="T65" fmla="*/ 38100 h 30"/>
                <a:gd name="T66" fmla="*/ 68263 w 44"/>
                <a:gd name="T67" fmla="*/ 41275 h 30"/>
                <a:gd name="T68" fmla="*/ 66675 w 44"/>
                <a:gd name="T69" fmla="*/ 46038 h 30"/>
                <a:gd name="T70" fmla="*/ 66675 w 44"/>
                <a:gd name="T71" fmla="*/ 46038 h 30"/>
                <a:gd name="T72" fmla="*/ 60325 w 44"/>
                <a:gd name="T73" fmla="*/ 47625 h 30"/>
                <a:gd name="T74" fmla="*/ 60325 w 44"/>
                <a:gd name="T75" fmla="*/ 47625 h 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30">
                  <a:moveTo>
                    <a:pt x="38" y="30"/>
                  </a:moveTo>
                  <a:lnTo>
                    <a:pt x="38" y="30"/>
                  </a:lnTo>
                  <a:lnTo>
                    <a:pt x="35" y="29"/>
                  </a:lnTo>
                  <a:lnTo>
                    <a:pt x="33" y="27"/>
                  </a:lnTo>
                  <a:lnTo>
                    <a:pt x="29" y="22"/>
                  </a:lnTo>
                  <a:lnTo>
                    <a:pt x="25" y="18"/>
                  </a:lnTo>
                  <a:lnTo>
                    <a:pt x="20" y="16"/>
                  </a:lnTo>
                  <a:lnTo>
                    <a:pt x="16" y="15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32" y="7"/>
                  </a:lnTo>
                  <a:lnTo>
                    <a:pt x="38" y="12"/>
                  </a:lnTo>
                  <a:lnTo>
                    <a:pt x="43" y="18"/>
                  </a:lnTo>
                  <a:lnTo>
                    <a:pt x="44" y="21"/>
                  </a:lnTo>
                  <a:lnTo>
                    <a:pt x="44" y="24"/>
                  </a:lnTo>
                  <a:lnTo>
                    <a:pt x="43" y="26"/>
                  </a:lnTo>
                  <a:lnTo>
                    <a:pt x="42" y="29"/>
                  </a:lnTo>
                  <a:lnTo>
                    <a:pt x="38" y="3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6" name="Freeform 255"/>
            <p:cNvSpPr>
              <a:spLocks/>
            </p:cNvSpPr>
            <p:nvPr/>
          </p:nvSpPr>
          <p:spPr bwMode="auto">
            <a:xfrm>
              <a:off x="809626" y="6176963"/>
              <a:ext cx="69850" cy="46038"/>
            </a:xfrm>
            <a:custGeom>
              <a:avLst/>
              <a:gdLst>
                <a:gd name="T0" fmla="*/ 60325 w 44"/>
                <a:gd name="T1" fmla="*/ 46038 h 29"/>
                <a:gd name="T2" fmla="*/ 60325 w 44"/>
                <a:gd name="T3" fmla="*/ 46038 h 29"/>
                <a:gd name="T4" fmla="*/ 55563 w 44"/>
                <a:gd name="T5" fmla="*/ 44450 h 29"/>
                <a:gd name="T6" fmla="*/ 52388 w 44"/>
                <a:gd name="T7" fmla="*/ 42863 h 29"/>
                <a:gd name="T8" fmla="*/ 52388 w 44"/>
                <a:gd name="T9" fmla="*/ 42863 h 29"/>
                <a:gd name="T10" fmla="*/ 46038 w 44"/>
                <a:gd name="T11" fmla="*/ 34925 h 29"/>
                <a:gd name="T12" fmla="*/ 39688 w 44"/>
                <a:gd name="T13" fmla="*/ 30163 h 29"/>
                <a:gd name="T14" fmla="*/ 31750 w 44"/>
                <a:gd name="T15" fmla="*/ 26988 h 29"/>
                <a:gd name="T16" fmla="*/ 26988 w 44"/>
                <a:gd name="T17" fmla="*/ 23813 h 29"/>
                <a:gd name="T18" fmla="*/ 14288 w 44"/>
                <a:gd name="T19" fmla="*/ 20638 h 29"/>
                <a:gd name="T20" fmla="*/ 9525 w 44"/>
                <a:gd name="T21" fmla="*/ 20638 h 29"/>
                <a:gd name="T22" fmla="*/ 9525 w 44"/>
                <a:gd name="T23" fmla="*/ 20638 h 29"/>
                <a:gd name="T24" fmla="*/ 6350 w 44"/>
                <a:gd name="T25" fmla="*/ 20638 h 29"/>
                <a:gd name="T26" fmla="*/ 1588 w 44"/>
                <a:gd name="T27" fmla="*/ 19050 h 29"/>
                <a:gd name="T28" fmla="*/ 0 w 44"/>
                <a:gd name="T29" fmla="*/ 14288 h 29"/>
                <a:gd name="T30" fmla="*/ 0 w 44"/>
                <a:gd name="T31" fmla="*/ 11113 h 29"/>
                <a:gd name="T32" fmla="*/ 0 w 44"/>
                <a:gd name="T33" fmla="*/ 11113 h 29"/>
                <a:gd name="T34" fmla="*/ 0 w 44"/>
                <a:gd name="T35" fmla="*/ 6350 h 29"/>
                <a:gd name="T36" fmla="*/ 1588 w 44"/>
                <a:gd name="T37" fmla="*/ 3175 h 29"/>
                <a:gd name="T38" fmla="*/ 6350 w 44"/>
                <a:gd name="T39" fmla="*/ 0 h 29"/>
                <a:gd name="T40" fmla="*/ 7938 w 44"/>
                <a:gd name="T41" fmla="*/ 0 h 29"/>
                <a:gd name="T42" fmla="*/ 7938 w 44"/>
                <a:gd name="T43" fmla="*/ 0 h 29"/>
                <a:gd name="T44" fmla="*/ 15875 w 44"/>
                <a:gd name="T45" fmla="*/ 0 h 29"/>
                <a:gd name="T46" fmla="*/ 31750 w 44"/>
                <a:gd name="T47" fmla="*/ 3175 h 29"/>
                <a:gd name="T48" fmla="*/ 39688 w 44"/>
                <a:gd name="T49" fmla="*/ 6350 h 29"/>
                <a:gd name="T50" fmla="*/ 50800 w 44"/>
                <a:gd name="T51" fmla="*/ 12700 h 29"/>
                <a:gd name="T52" fmla="*/ 60325 w 44"/>
                <a:gd name="T53" fmla="*/ 19050 h 29"/>
                <a:gd name="T54" fmla="*/ 68263 w 44"/>
                <a:gd name="T55" fmla="*/ 28575 h 29"/>
                <a:gd name="T56" fmla="*/ 68263 w 44"/>
                <a:gd name="T57" fmla="*/ 28575 h 29"/>
                <a:gd name="T58" fmla="*/ 69850 w 44"/>
                <a:gd name="T59" fmla="*/ 31750 h 29"/>
                <a:gd name="T60" fmla="*/ 69850 w 44"/>
                <a:gd name="T61" fmla="*/ 36513 h 29"/>
                <a:gd name="T62" fmla="*/ 69850 w 44"/>
                <a:gd name="T63" fmla="*/ 39688 h 29"/>
                <a:gd name="T64" fmla="*/ 66675 w 44"/>
                <a:gd name="T65" fmla="*/ 44450 h 29"/>
                <a:gd name="T66" fmla="*/ 66675 w 44"/>
                <a:gd name="T67" fmla="*/ 44450 h 29"/>
                <a:gd name="T68" fmla="*/ 60325 w 44"/>
                <a:gd name="T69" fmla="*/ 46038 h 29"/>
                <a:gd name="T70" fmla="*/ 60325 w 44"/>
                <a:gd name="T71" fmla="*/ 46038 h 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" h="29">
                  <a:moveTo>
                    <a:pt x="38" y="29"/>
                  </a:moveTo>
                  <a:lnTo>
                    <a:pt x="38" y="29"/>
                  </a:lnTo>
                  <a:lnTo>
                    <a:pt x="35" y="28"/>
                  </a:lnTo>
                  <a:lnTo>
                    <a:pt x="33" y="27"/>
                  </a:lnTo>
                  <a:lnTo>
                    <a:pt x="29" y="22"/>
                  </a:lnTo>
                  <a:lnTo>
                    <a:pt x="25" y="19"/>
                  </a:lnTo>
                  <a:lnTo>
                    <a:pt x="20" y="17"/>
                  </a:lnTo>
                  <a:lnTo>
                    <a:pt x="17" y="15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25" y="4"/>
                  </a:lnTo>
                  <a:lnTo>
                    <a:pt x="32" y="8"/>
                  </a:lnTo>
                  <a:lnTo>
                    <a:pt x="38" y="12"/>
                  </a:lnTo>
                  <a:lnTo>
                    <a:pt x="43" y="18"/>
                  </a:lnTo>
                  <a:lnTo>
                    <a:pt x="44" y="20"/>
                  </a:lnTo>
                  <a:lnTo>
                    <a:pt x="44" y="23"/>
                  </a:lnTo>
                  <a:lnTo>
                    <a:pt x="44" y="25"/>
                  </a:lnTo>
                  <a:lnTo>
                    <a:pt x="42" y="28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7" name="Freeform 256"/>
            <p:cNvSpPr>
              <a:spLocks/>
            </p:cNvSpPr>
            <p:nvPr/>
          </p:nvSpPr>
          <p:spPr bwMode="auto">
            <a:xfrm>
              <a:off x="771526" y="6207125"/>
              <a:ext cx="66675" cy="47625"/>
            </a:xfrm>
            <a:custGeom>
              <a:avLst/>
              <a:gdLst>
                <a:gd name="T0" fmla="*/ 57150 w 42"/>
                <a:gd name="T1" fmla="*/ 47625 h 30"/>
                <a:gd name="T2" fmla="*/ 57150 w 42"/>
                <a:gd name="T3" fmla="*/ 47625 h 30"/>
                <a:gd name="T4" fmla="*/ 52388 w 42"/>
                <a:gd name="T5" fmla="*/ 47625 h 30"/>
                <a:gd name="T6" fmla="*/ 47625 w 42"/>
                <a:gd name="T7" fmla="*/ 44450 h 30"/>
                <a:gd name="T8" fmla="*/ 47625 w 42"/>
                <a:gd name="T9" fmla="*/ 44450 h 30"/>
                <a:gd name="T10" fmla="*/ 36513 w 42"/>
                <a:gd name="T11" fmla="*/ 34925 h 30"/>
                <a:gd name="T12" fmla="*/ 22225 w 42"/>
                <a:gd name="T13" fmla="*/ 26988 h 30"/>
                <a:gd name="T14" fmla="*/ 7938 w 42"/>
                <a:gd name="T15" fmla="*/ 20638 h 30"/>
                <a:gd name="T16" fmla="*/ 7938 w 42"/>
                <a:gd name="T17" fmla="*/ 20638 h 30"/>
                <a:gd name="T18" fmla="*/ 4763 w 42"/>
                <a:gd name="T19" fmla="*/ 20638 h 30"/>
                <a:gd name="T20" fmla="*/ 3175 w 42"/>
                <a:gd name="T21" fmla="*/ 15875 h 30"/>
                <a:gd name="T22" fmla="*/ 0 w 42"/>
                <a:gd name="T23" fmla="*/ 12700 h 30"/>
                <a:gd name="T24" fmla="*/ 0 w 42"/>
                <a:gd name="T25" fmla="*/ 7938 h 30"/>
                <a:gd name="T26" fmla="*/ 0 w 42"/>
                <a:gd name="T27" fmla="*/ 7938 h 30"/>
                <a:gd name="T28" fmla="*/ 3175 w 42"/>
                <a:gd name="T29" fmla="*/ 4763 h 30"/>
                <a:gd name="T30" fmla="*/ 4763 w 42"/>
                <a:gd name="T31" fmla="*/ 1588 h 30"/>
                <a:gd name="T32" fmla="*/ 7938 w 42"/>
                <a:gd name="T33" fmla="*/ 0 h 30"/>
                <a:gd name="T34" fmla="*/ 12700 w 42"/>
                <a:gd name="T35" fmla="*/ 0 h 30"/>
                <a:gd name="T36" fmla="*/ 12700 w 42"/>
                <a:gd name="T37" fmla="*/ 0 h 30"/>
                <a:gd name="T38" fmla="*/ 19050 w 42"/>
                <a:gd name="T39" fmla="*/ 1588 h 30"/>
                <a:gd name="T40" fmla="*/ 30163 w 42"/>
                <a:gd name="T41" fmla="*/ 6350 h 30"/>
                <a:gd name="T42" fmla="*/ 46038 w 42"/>
                <a:gd name="T43" fmla="*/ 15875 h 30"/>
                <a:gd name="T44" fmla="*/ 57150 w 42"/>
                <a:gd name="T45" fmla="*/ 22225 h 30"/>
                <a:gd name="T46" fmla="*/ 61913 w 42"/>
                <a:gd name="T47" fmla="*/ 30163 h 30"/>
                <a:gd name="T48" fmla="*/ 61913 w 42"/>
                <a:gd name="T49" fmla="*/ 30163 h 30"/>
                <a:gd name="T50" fmla="*/ 66675 w 42"/>
                <a:gd name="T51" fmla="*/ 34925 h 30"/>
                <a:gd name="T52" fmla="*/ 66675 w 42"/>
                <a:gd name="T53" fmla="*/ 38100 h 30"/>
                <a:gd name="T54" fmla="*/ 65088 w 42"/>
                <a:gd name="T55" fmla="*/ 42863 h 30"/>
                <a:gd name="T56" fmla="*/ 61913 w 42"/>
                <a:gd name="T57" fmla="*/ 46038 h 30"/>
                <a:gd name="T58" fmla="*/ 61913 w 42"/>
                <a:gd name="T59" fmla="*/ 46038 h 30"/>
                <a:gd name="T60" fmla="*/ 60325 w 42"/>
                <a:gd name="T61" fmla="*/ 47625 h 30"/>
                <a:gd name="T62" fmla="*/ 57150 w 42"/>
                <a:gd name="T63" fmla="*/ 47625 h 30"/>
                <a:gd name="T64" fmla="*/ 57150 w 42"/>
                <a:gd name="T65" fmla="*/ 47625 h 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" h="30">
                  <a:moveTo>
                    <a:pt x="36" y="30"/>
                  </a:moveTo>
                  <a:lnTo>
                    <a:pt x="36" y="30"/>
                  </a:lnTo>
                  <a:lnTo>
                    <a:pt x="33" y="30"/>
                  </a:lnTo>
                  <a:lnTo>
                    <a:pt x="30" y="28"/>
                  </a:lnTo>
                  <a:lnTo>
                    <a:pt x="23" y="22"/>
                  </a:lnTo>
                  <a:lnTo>
                    <a:pt x="14" y="17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9" y="4"/>
                  </a:lnTo>
                  <a:lnTo>
                    <a:pt x="29" y="10"/>
                  </a:lnTo>
                  <a:lnTo>
                    <a:pt x="36" y="14"/>
                  </a:lnTo>
                  <a:lnTo>
                    <a:pt x="39" y="19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1" y="27"/>
                  </a:lnTo>
                  <a:lnTo>
                    <a:pt x="39" y="29"/>
                  </a:lnTo>
                  <a:lnTo>
                    <a:pt x="38" y="30"/>
                  </a:lnTo>
                  <a:lnTo>
                    <a:pt x="36" y="3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8" name="Freeform 257"/>
            <p:cNvSpPr>
              <a:spLocks/>
            </p:cNvSpPr>
            <p:nvPr/>
          </p:nvSpPr>
          <p:spPr bwMode="auto">
            <a:xfrm>
              <a:off x="736601" y="6234113"/>
              <a:ext cx="57150" cy="49213"/>
            </a:xfrm>
            <a:custGeom>
              <a:avLst/>
              <a:gdLst>
                <a:gd name="T0" fmla="*/ 47625 w 36"/>
                <a:gd name="T1" fmla="*/ 49213 h 31"/>
                <a:gd name="T2" fmla="*/ 47625 w 36"/>
                <a:gd name="T3" fmla="*/ 49213 h 31"/>
                <a:gd name="T4" fmla="*/ 41275 w 36"/>
                <a:gd name="T5" fmla="*/ 47625 h 31"/>
                <a:gd name="T6" fmla="*/ 38100 w 36"/>
                <a:gd name="T7" fmla="*/ 42863 h 31"/>
                <a:gd name="T8" fmla="*/ 38100 w 36"/>
                <a:gd name="T9" fmla="*/ 42863 h 31"/>
                <a:gd name="T10" fmla="*/ 26988 w 36"/>
                <a:gd name="T11" fmla="*/ 33338 h 31"/>
                <a:gd name="T12" fmla="*/ 17463 w 36"/>
                <a:gd name="T13" fmla="*/ 25400 h 31"/>
                <a:gd name="T14" fmla="*/ 7938 w 36"/>
                <a:gd name="T15" fmla="*/ 20638 h 31"/>
                <a:gd name="T16" fmla="*/ 7938 w 36"/>
                <a:gd name="T17" fmla="*/ 20638 h 31"/>
                <a:gd name="T18" fmla="*/ 3175 w 36"/>
                <a:gd name="T19" fmla="*/ 19050 h 31"/>
                <a:gd name="T20" fmla="*/ 1588 w 36"/>
                <a:gd name="T21" fmla="*/ 15875 h 31"/>
                <a:gd name="T22" fmla="*/ 0 w 36"/>
                <a:gd name="T23" fmla="*/ 11113 h 31"/>
                <a:gd name="T24" fmla="*/ 0 w 36"/>
                <a:gd name="T25" fmla="*/ 7938 h 31"/>
                <a:gd name="T26" fmla="*/ 0 w 36"/>
                <a:gd name="T27" fmla="*/ 7938 h 31"/>
                <a:gd name="T28" fmla="*/ 1588 w 36"/>
                <a:gd name="T29" fmla="*/ 3175 h 31"/>
                <a:gd name="T30" fmla="*/ 3175 w 36"/>
                <a:gd name="T31" fmla="*/ 1588 h 31"/>
                <a:gd name="T32" fmla="*/ 7938 w 36"/>
                <a:gd name="T33" fmla="*/ 0 h 31"/>
                <a:gd name="T34" fmla="*/ 11113 w 36"/>
                <a:gd name="T35" fmla="*/ 0 h 31"/>
                <a:gd name="T36" fmla="*/ 11113 w 36"/>
                <a:gd name="T37" fmla="*/ 0 h 31"/>
                <a:gd name="T38" fmla="*/ 17463 w 36"/>
                <a:gd name="T39" fmla="*/ 1588 h 31"/>
                <a:gd name="T40" fmla="*/ 26988 w 36"/>
                <a:gd name="T41" fmla="*/ 7938 h 31"/>
                <a:gd name="T42" fmla="*/ 41275 w 36"/>
                <a:gd name="T43" fmla="*/ 17463 h 31"/>
                <a:gd name="T44" fmla="*/ 47625 w 36"/>
                <a:gd name="T45" fmla="*/ 23813 h 31"/>
                <a:gd name="T46" fmla="*/ 55563 w 36"/>
                <a:gd name="T47" fmla="*/ 31750 h 31"/>
                <a:gd name="T48" fmla="*/ 55563 w 36"/>
                <a:gd name="T49" fmla="*/ 31750 h 31"/>
                <a:gd name="T50" fmla="*/ 57150 w 36"/>
                <a:gd name="T51" fmla="*/ 34925 h 31"/>
                <a:gd name="T52" fmla="*/ 57150 w 36"/>
                <a:gd name="T53" fmla="*/ 39688 h 31"/>
                <a:gd name="T54" fmla="*/ 55563 w 36"/>
                <a:gd name="T55" fmla="*/ 42863 h 31"/>
                <a:gd name="T56" fmla="*/ 50800 w 36"/>
                <a:gd name="T57" fmla="*/ 47625 h 31"/>
                <a:gd name="T58" fmla="*/ 50800 w 36"/>
                <a:gd name="T59" fmla="*/ 47625 h 31"/>
                <a:gd name="T60" fmla="*/ 47625 w 36"/>
                <a:gd name="T61" fmla="*/ 49213 h 31"/>
                <a:gd name="T62" fmla="*/ 47625 w 36"/>
                <a:gd name="T63" fmla="*/ 49213 h 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" h="31">
                  <a:moveTo>
                    <a:pt x="30" y="31"/>
                  </a:moveTo>
                  <a:lnTo>
                    <a:pt x="30" y="31"/>
                  </a:lnTo>
                  <a:lnTo>
                    <a:pt x="26" y="30"/>
                  </a:lnTo>
                  <a:lnTo>
                    <a:pt x="24" y="27"/>
                  </a:lnTo>
                  <a:lnTo>
                    <a:pt x="17" y="21"/>
                  </a:lnTo>
                  <a:lnTo>
                    <a:pt x="11" y="16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7" y="5"/>
                  </a:lnTo>
                  <a:lnTo>
                    <a:pt x="26" y="11"/>
                  </a:lnTo>
                  <a:lnTo>
                    <a:pt x="30" y="15"/>
                  </a:lnTo>
                  <a:lnTo>
                    <a:pt x="35" y="20"/>
                  </a:lnTo>
                  <a:lnTo>
                    <a:pt x="36" y="22"/>
                  </a:lnTo>
                  <a:lnTo>
                    <a:pt x="36" y="25"/>
                  </a:lnTo>
                  <a:lnTo>
                    <a:pt x="35" y="27"/>
                  </a:lnTo>
                  <a:lnTo>
                    <a:pt x="32" y="30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9" name="Freeform 258"/>
            <p:cNvSpPr>
              <a:spLocks/>
            </p:cNvSpPr>
            <p:nvPr/>
          </p:nvSpPr>
          <p:spPr bwMode="auto">
            <a:xfrm>
              <a:off x="692151" y="6261100"/>
              <a:ext cx="46038" cy="50800"/>
            </a:xfrm>
            <a:custGeom>
              <a:avLst/>
              <a:gdLst>
                <a:gd name="T0" fmla="*/ 36513 w 29"/>
                <a:gd name="T1" fmla="*/ 50800 h 32"/>
                <a:gd name="T2" fmla="*/ 36513 w 29"/>
                <a:gd name="T3" fmla="*/ 50800 h 32"/>
                <a:gd name="T4" fmla="*/ 31750 w 29"/>
                <a:gd name="T5" fmla="*/ 47625 h 32"/>
                <a:gd name="T6" fmla="*/ 28575 w 29"/>
                <a:gd name="T7" fmla="*/ 44450 h 32"/>
                <a:gd name="T8" fmla="*/ 28575 w 29"/>
                <a:gd name="T9" fmla="*/ 44450 h 32"/>
                <a:gd name="T10" fmla="*/ 19050 w 29"/>
                <a:gd name="T11" fmla="*/ 31750 h 32"/>
                <a:gd name="T12" fmla="*/ 14288 w 29"/>
                <a:gd name="T13" fmla="*/ 23813 h 32"/>
                <a:gd name="T14" fmla="*/ 7938 w 29"/>
                <a:gd name="T15" fmla="*/ 20638 h 32"/>
                <a:gd name="T16" fmla="*/ 7938 w 29"/>
                <a:gd name="T17" fmla="*/ 20638 h 32"/>
                <a:gd name="T18" fmla="*/ 3175 w 29"/>
                <a:gd name="T19" fmla="*/ 17463 h 32"/>
                <a:gd name="T20" fmla="*/ 1588 w 29"/>
                <a:gd name="T21" fmla="*/ 15875 h 32"/>
                <a:gd name="T22" fmla="*/ 0 w 29"/>
                <a:gd name="T23" fmla="*/ 12700 h 32"/>
                <a:gd name="T24" fmla="*/ 0 w 29"/>
                <a:gd name="T25" fmla="*/ 7938 h 32"/>
                <a:gd name="T26" fmla="*/ 0 w 29"/>
                <a:gd name="T27" fmla="*/ 7938 h 32"/>
                <a:gd name="T28" fmla="*/ 1588 w 29"/>
                <a:gd name="T29" fmla="*/ 4763 h 32"/>
                <a:gd name="T30" fmla="*/ 6350 w 29"/>
                <a:gd name="T31" fmla="*/ 0 h 32"/>
                <a:gd name="T32" fmla="*/ 9525 w 29"/>
                <a:gd name="T33" fmla="*/ 0 h 32"/>
                <a:gd name="T34" fmla="*/ 14288 w 29"/>
                <a:gd name="T35" fmla="*/ 0 h 32"/>
                <a:gd name="T36" fmla="*/ 14288 w 29"/>
                <a:gd name="T37" fmla="*/ 0 h 32"/>
                <a:gd name="T38" fmla="*/ 17463 w 29"/>
                <a:gd name="T39" fmla="*/ 1588 h 32"/>
                <a:gd name="T40" fmla="*/ 23813 w 29"/>
                <a:gd name="T41" fmla="*/ 6350 h 32"/>
                <a:gd name="T42" fmla="*/ 33338 w 29"/>
                <a:gd name="T43" fmla="*/ 15875 h 32"/>
                <a:gd name="T44" fmla="*/ 46038 w 29"/>
                <a:gd name="T45" fmla="*/ 31750 h 32"/>
                <a:gd name="T46" fmla="*/ 46038 w 29"/>
                <a:gd name="T47" fmla="*/ 31750 h 32"/>
                <a:gd name="T48" fmla="*/ 46038 w 29"/>
                <a:gd name="T49" fmla="*/ 36513 h 32"/>
                <a:gd name="T50" fmla="*/ 46038 w 29"/>
                <a:gd name="T51" fmla="*/ 39688 h 32"/>
                <a:gd name="T52" fmla="*/ 46038 w 29"/>
                <a:gd name="T53" fmla="*/ 44450 h 32"/>
                <a:gd name="T54" fmla="*/ 41275 w 29"/>
                <a:gd name="T55" fmla="*/ 47625 h 32"/>
                <a:gd name="T56" fmla="*/ 41275 w 29"/>
                <a:gd name="T57" fmla="*/ 47625 h 32"/>
                <a:gd name="T58" fmla="*/ 36513 w 29"/>
                <a:gd name="T59" fmla="*/ 50800 h 32"/>
                <a:gd name="T60" fmla="*/ 36513 w 29"/>
                <a:gd name="T61" fmla="*/ 50800 h 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" h="32">
                  <a:moveTo>
                    <a:pt x="23" y="32"/>
                  </a:moveTo>
                  <a:lnTo>
                    <a:pt x="23" y="32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9" y="15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5" y="4"/>
                  </a:lnTo>
                  <a:lnTo>
                    <a:pt x="21" y="10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29" y="28"/>
                  </a:lnTo>
                  <a:lnTo>
                    <a:pt x="26" y="30"/>
                  </a:lnTo>
                  <a:lnTo>
                    <a:pt x="23" y="3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0" name="Freeform 259"/>
            <p:cNvSpPr>
              <a:spLocks/>
            </p:cNvSpPr>
            <p:nvPr/>
          </p:nvSpPr>
          <p:spPr bwMode="auto">
            <a:xfrm>
              <a:off x="646113" y="6288088"/>
              <a:ext cx="39688" cy="46038"/>
            </a:xfrm>
            <a:custGeom>
              <a:avLst/>
              <a:gdLst>
                <a:gd name="T0" fmla="*/ 30163 w 25"/>
                <a:gd name="T1" fmla="*/ 46038 h 29"/>
                <a:gd name="T2" fmla="*/ 30163 w 25"/>
                <a:gd name="T3" fmla="*/ 46038 h 29"/>
                <a:gd name="T4" fmla="*/ 23813 w 25"/>
                <a:gd name="T5" fmla="*/ 42863 h 29"/>
                <a:gd name="T6" fmla="*/ 19050 w 25"/>
                <a:gd name="T7" fmla="*/ 39688 h 29"/>
                <a:gd name="T8" fmla="*/ 19050 w 25"/>
                <a:gd name="T9" fmla="*/ 39688 h 29"/>
                <a:gd name="T10" fmla="*/ 15875 w 25"/>
                <a:gd name="T11" fmla="*/ 28575 h 29"/>
                <a:gd name="T12" fmla="*/ 9525 w 25"/>
                <a:gd name="T13" fmla="*/ 23813 h 29"/>
                <a:gd name="T14" fmla="*/ 6350 w 25"/>
                <a:gd name="T15" fmla="*/ 19050 h 29"/>
                <a:gd name="T16" fmla="*/ 6350 w 25"/>
                <a:gd name="T17" fmla="*/ 19050 h 29"/>
                <a:gd name="T18" fmla="*/ 1588 w 25"/>
                <a:gd name="T19" fmla="*/ 17463 h 29"/>
                <a:gd name="T20" fmla="*/ 0 w 25"/>
                <a:gd name="T21" fmla="*/ 12700 h 29"/>
                <a:gd name="T22" fmla="*/ 0 w 25"/>
                <a:gd name="T23" fmla="*/ 9525 h 29"/>
                <a:gd name="T24" fmla="*/ 0 w 25"/>
                <a:gd name="T25" fmla="*/ 4763 h 29"/>
                <a:gd name="T26" fmla="*/ 0 w 25"/>
                <a:gd name="T27" fmla="*/ 4763 h 29"/>
                <a:gd name="T28" fmla="*/ 1588 w 25"/>
                <a:gd name="T29" fmla="*/ 3175 h 29"/>
                <a:gd name="T30" fmla="*/ 6350 w 25"/>
                <a:gd name="T31" fmla="*/ 1588 h 29"/>
                <a:gd name="T32" fmla="*/ 9525 w 25"/>
                <a:gd name="T33" fmla="*/ 0 h 29"/>
                <a:gd name="T34" fmla="*/ 14288 w 25"/>
                <a:gd name="T35" fmla="*/ 0 h 29"/>
                <a:gd name="T36" fmla="*/ 14288 w 25"/>
                <a:gd name="T37" fmla="*/ 0 h 29"/>
                <a:gd name="T38" fmla="*/ 17463 w 25"/>
                <a:gd name="T39" fmla="*/ 1588 h 29"/>
                <a:gd name="T40" fmla="*/ 23813 w 25"/>
                <a:gd name="T41" fmla="*/ 7938 h 29"/>
                <a:gd name="T42" fmla="*/ 30163 w 25"/>
                <a:gd name="T43" fmla="*/ 15875 h 29"/>
                <a:gd name="T44" fmla="*/ 39688 w 25"/>
                <a:gd name="T45" fmla="*/ 28575 h 29"/>
                <a:gd name="T46" fmla="*/ 39688 w 25"/>
                <a:gd name="T47" fmla="*/ 28575 h 29"/>
                <a:gd name="T48" fmla="*/ 39688 w 25"/>
                <a:gd name="T49" fmla="*/ 33338 h 29"/>
                <a:gd name="T50" fmla="*/ 39688 w 25"/>
                <a:gd name="T51" fmla="*/ 36513 h 29"/>
                <a:gd name="T52" fmla="*/ 38100 w 25"/>
                <a:gd name="T53" fmla="*/ 41275 h 29"/>
                <a:gd name="T54" fmla="*/ 33338 w 25"/>
                <a:gd name="T55" fmla="*/ 42863 h 29"/>
                <a:gd name="T56" fmla="*/ 33338 w 25"/>
                <a:gd name="T57" fmla="*/ 42863 h 29"/>
                <a:gd name="T58" fmla="*/ 30163 w 25"/>
                <a:gd name="T59" fmla="*/ 46038 h 29"/>
                <a:gd name="T60" fmla="*/ 30163 w 25"/>
                <a:gd name="T61" fmla="*/ 46038 h 2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5" h="29">
                  <a:moveTo>
                    <a:pt x="19" y="29"/>
                  </a:moveTo>
                  <a:lnTo>
                    <a:pt x="19" y="29"/>
                  </a:lnTo>
                  <a:lnTo>
                    <a:pt x="15" y="27"/>
                  </a:lnTo>
                  <a:lnTo>
                    <a:pt x="12" y="25"/>
                  </a:lnTo>
                  <a:lnTo>
                    <a:pt x="10" y="18"/>
                  </a:lnTo>
                  <a:lnTo>
                    <a:pt x="6" y="15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5" y="5"/>
                  </a:lnTo>
                  <a:lnTo>
                    <a:pt x="19" y="10"/>
                  </a:lnTo>
                  <a:lnTo>
                    <a:pt x="25" y="18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4" y="26"/>
                  </a:lnTo>
                  <a:lnTo>
                    <a:pt x="21" y="27"/>
                  </a:lnTo>
                  <a:lnTo>
                    <a:pt x="19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1" name="Freeform 260"/>
            <p:cNvSpPr>
              <a:spLocks/>
            </p:cNvSpPr>
            <p:nvPr/>
          </p:nvSpPr>
          <p:spPr bwMode="auto">
            <a:xfrm>
              <a:off x="600076" y="6303963"/>
              <a:ext cx="36513" cy="39688"/>
            </a:xfrm>
            <a:custGeom>
              <a:avLst/>
              <a:gdLst>
                <a:gd name="T0" fmla="*/ 25400 w 23"/>
                <a:gd name="T1" fmla="*/ 39688 h 25"/>
                <a:gd name="T2" fmla="*/ 25400 w 23"/>
                <a:gd name="T3" fmla="*/ 39688 h 25"/>
                <a:gd name="T4" fmla="*/ 20638 w 23"/>
                <a:gd name="T5" fmla="*/ 38100 h 25"/>
                <a:gd name="T6" fmla="*/ 15875 w 23"/>
                <a:gd name="T7" fmla="*/ 31750 h 25"/>
                <a:gd name="T8" fmla="*/ 15875 w 23"/>
                <a:gd name="T9" fmla="*/ 31750 h 25"/>
                <a:gd name="T10" fmla="*/ 14288 w 23"/>
                <a:gd name="T11" fmla="*/ 26988 h 25"/>
                <a:gd name="T12" fmla="*/ 9525 w 23"/>
                <a:gd name="T13" fmla="*/ 20638 h 25"/>
                <a:gd name="T14" fmla="*/ 3175 w 23"/>
                <a:gd name="T15" fmla="*/ 19050 h 25"/>
                <a:gd name="T16" fmla="*/ 3175 w 23"/>
                <a:gd name="T17" fmla="*/ 19050 h 25"/>
                <a:gd name="T18" fmla="*/ 1588 w 23"/>
                <a:gd name="T19" fmla="*/ 15875 h 25"/>
                <a:gd name="T20" fmla="*/ 0 w 23"/>
                <a:gd name="T21" fmla="*/ 11113 h 25"/>
                <a:gd name="T22" fmla="*/ 0 w 23"/>
                <a:gd name="T23" fmla="*/ 7938 h 25"/>
                <a:gd name="T24" fmla="*/ 1588 w 23"/>
                <a:gd name="T25" fmla="*/ 3175 h 25"/>
                <a:gd name="T26" fmla="*/ 1588 w 23"/>
                <a:gd name="T27" fmla="*/ 3175 h 25"/>
                <a:gd name="T28" fmla="*/ 3175 w 23"/>
                <a:gd name="T29" fmla="*/ 1588 h 25"/>
                <a:gd name="T30" fmla="*/ 7938 w 23"/>
                <a:gd name="T31" fmla="*/ 0 h 25"/>
                <a:gd name="T32" fmla="*/ 11113 w 23"/>
                <a:gd name="T33" fmla="*/ 0 h 25"/>
                <a:gd name="T34" fmla="*/ 14288 w 23"/>
                <a:gd name="T35" fmla="*/ 0 h 25"/>
                <a:gd name="T36" fmla="*/ 14288 w 23"/>
                <a:gd name="T37" fmla="*/ 0 h 25"/>
                <a:gd name="T38" fmla="*/ 23813 w 23"/>
                <a:gd name="T39" fmla="*/ 7938 h 25"/>
                <a:gd name="T40" fmla="*/ 30163 w 23"/>
                <a:gd name="T41" fmla="*/ 12700 h 25"/>
                <a:gd name="T42" fmla="*/ 36513 w 23"/>
                <a:gd name="T43" fmla="*/ 23813 h 25"/>
                <a:gd name="T44" fmla="*/ 36513 w 23"/>
                <a:gd name="T45" fmla="*/ 23813 h 25"/>
                <a:gd name="T46" fmla="*/ 36513 w 23"/>
                <a:gd name="T47" fmla="*/ 30163 h 25"/>
                <a:gd name="T48" fmla="*/ 36513 w 23"/>
                <a:gd name="T49" fmla="*/ 33338 h 25"/>
                <a:gd name="T50" fmla="*/ 31750 w 23"/>
                <a:gd name="T51" fmla="*/ 34925 h 25"/>
                <a:gd name="T52" fmla="*/ 30163 w 23"/>
                <a:gd name="T53" fmla="*/ 38100 h 25"/>
                <a:gd name="T54" fmla="*/ 30163 w 23"/>
                <a:gd name="T55" fmla="*/ 38100 h 25"/>
                <a:gd name="T56" fmla="*/ 25400 w 23"/>
                <a:gd name="T57" fmla="*/ 39688 h 25"/>
                <a:gd name="T58" fmla="*/ 25400 w 23"/>
                <a:gd name="T59" fmla="*/ 39688 h 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3" h="25">
                  <a:moveTo>
                    <a:pt x="16" y="25"/>
                  </a:moveTo>
                  <a:lnTo>
                    <a:pt x="16" y="25"/>
                  </a:lnTo>
                  <a:lnTo>
                    <a:pt x="13" y="24"/>
                  </a:lnTo>
                  <a:lnTo>
                    <a:pt x="10" y="20"/>
                  </a:lnTo>
                  <a:lnTo>
                    <a:pt x="9" y="17"/>
                  </a:lnTo>
                  <a:lnTo>
                    <a:pt x="6" y="13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9" y="8"/>
                  </a:lnTo>
                  <a:lnTo>
                    <a:pt x="23" y="15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0" y="22"/>
                  </a:lnTo>
                  <a:lnTo>
                    <a:pt x="19" y="24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2" name="Freeform 261"/>
            <p:cNvSpPr>
              <a:spLocks/>
            </p:cNvSpPr>
            <p:nvPr/>
          </p:nvSpPr>
          <p:spPr bwMode="auto">
            <a:xfrm>
              <a:off x="709613" y="4181475"/>
              <a:ext cx="2486025" cy="1741488"/>
            </a:xfrm>
            <a:custGeom>
              <a:avLst/>
              <a:gdLst>
                <a:gd name="T0" fmla="*/ 2486025 w 1566"/>
                <a:gd name="T1" fmla="*/ 1619250 h 1097"/>
                <a:gd name="T2" fmla="*/ 2486025 w 1566"/>
                <a:gd name="T3" fmla="*/ 1619250 h 1097"/>
                <a:gd name="T4" fmla="*/ 2484438 w 1566"/>
                <a:gd name="T5" fmla="*/ 1630363 h 1097"/>
                <a:gd name="T6" fmla="*/ 2482850 w 1566"/>
                <a:gd name="T7" fmla="*/ 1641475 h 1097"/>
                <a:gd name="T8" fmla="*/ 2476500 w 1566"/>
                <a:gd name="T9" fmla="*/ 1649413 h 1097"/>
                <a:gd name="T10" fmla="*/ 2470150 w 1566"/>
                <a:gd name="T11" fmla="*/ 1660525 h 1097"/>
                <a:gd name="T12" fmla="*/ 2462213 w 1566"/>
                <a:gd name="T13" fmla="*/ 1665288 h 1097"/>
                <a:gd name="T14" fmla="*/ 2452688 w 1566"/>
                <a:gd name="T15" fmla="*/ 1671638 h 1097"/>
                <a:gd name="T16" fmla="*/ 2441575 w 1566"/>
                <a:gd name="T17" fmla="*/ 1676400 h 1097"/>
                <a:gd name="T18" fmla="*/ 2432050 w 1566"/>
                <a:gd name="T19" fmla="*/ 1679575 h 1097"/>
                <a:gd name="T20" fmla="*/ 2432050 w 1566"/>
                <a:gd name="T21" fmla="*/ 1679575 h 1097"/>
                <a:gd name="T22" fmla="*/ 2284413 w 1566"/>
                <a:gd name="T23" fmla="*/ 1693863 h 1097"/>
                <a:gd name="T24" fmla="*/ 2136775 w 1566"/>
                <a:gd name="T25" fmla="*/ 1706563 h 1097"/>
                <a:gd name="T26" fmla="*/ 1985963 w 1566"/>
                <a:gd name="T27" fmla="*/ 1717675 h 1097"/>
                <a:gd name="T28" fmla="*/ 1838325 w 1566"/>
                <a:gd name="T29" fmla="*/ 1725613 h 1097"/>
                <a:gd name="T30" fmla="*/ 1690688 w 1566"/>
                <a:gd name="T31" fmla="*/ 1733550 h 1097"/>
                <a:gd name="T32" fmla="*/ 1539875 w 1566"/>
                <a:gd name="T33" fmla="*/ 1738313 h 1097"/>
                <a:gd name="T34" fmla="*/ 1392238 w 1566"/>
                <a:gd name="T35" fmla="*/ 1739900 h 1097"/>
                <a:gd name="T36" fmla="*/ 1244600 w 1566"/>
                <a:gd name="T37" fmla="*/ 1741488 h 1097"/>
                <a:gd name="T38" fmla="*/ 1093788 w 1566"/>
                <a:gd name="T39" fmla="*/ 1739900 h 1097"/>
                <a:gd name="T40" fmla="*/ 946150 w 1566"/>
                <a:gd name="T41" fmla="*/ 1738313 h 1097"/>
                <a:gd name="T42" fmla="*/ 796925 w 1566"/>
                <a:gd name="T43" fmla="*/ 1733550 h 1097"/>
                <a:gd name="T44" fmla="*/ 647700 w 1566"/>
                <a:gd name="T45" fmla="*/ 1725613 h 1097"/>
                <a:gd name="T46" fmla="*/ 500063 w 1566"/>
                <a:gd name="T47" fmla="*/ 1717675 h 1097"/>
                <a:gd name="T48" fmla="*/ 350838 w 1566"/>
                <a:gd name="T49" fmla="*/ 1706563 h 1097"/>
                <a:gd name="T50" fmla="*/ 201613 w 1566"/>
                <a:gd name="T51" fmla="*/ 1693863 h 1097"/>
                <a:gd name="T52" fmla="*/ 53975 w 1566"/>
                <a:gd name="T53" fmla="*/ 1679575 h 1097"/>
                <a:gd name="T54" fmla="*/ 53975 w 1566"/>
                <a:gd name="T55" fmla="*/ 1679575 h 1097"/>
                <a:gd name="T56" fmla="*/ 44450 w 1566"/>
                <a:gd name="T57" fmla="*/ 1676400 h 1097"/>
                <a:gd name="T58" fmla="*/ 34925 w 1566"/>
                <a:gd name="T59" fmla="*/ 1671638 h 1097"/>
                <a:gd name="T60" fmla="*/ 23813 w 1566"/>
                <a:gd name="T61" fmla="*/ 1665288 h 1097"/>
                <a:gd name="T62" fmla="*/ 15875 w 1566"/>
                <a:gd name="T63" fmla="*/ 1660525 h 1097"/>
                <a:gd name="T64" fmla="*/ 11113 w 1566"/>
                <a:gd name="T65" fmla="*/ 1649413 h 1097"/>
                <a:gd name="T66" fmla="*/ 6350 w 1566"/>
                <a:gd name="T67" fmla="*/ 1641475 h 1097"/>
                <a:gd name="T68" fmla="*/ 1588 w 1566"/>
                <a:gd name="T69" fmla="*/ 1630363 h 1097"/>
                <a:gd name="T70" fmla="*/ 0 w 1566"/>
                <a:gd name="T71" fmla="*/ 1619250 h 1097"/>
                <a:gd name="T72" fmla="*/ 0 w 1566"/>
                <a:gd name="T73" fmla="*/ 1619250 h 1097"/>
                <a:gd name="T74" fmla="*/ 0 w 1566"/>
                <a:gd name="T75" fmla="*/ 52388 h 1097"/>
                <a:gd name="T76" fmla="*/ 0 w 1566"/>
                <a:gd name="T77" fmla="*/ 52388 h 1097"/>
                <a:gd name="T78" fmla="*/ 1588 w 1566"/>
                <a:gd name="T79" fmla="*/ 41275 h 1097"/>
                <a:gd name="T80" fmla="*/ 6350 w 1566"/>
                <a:gd name="T81" fmla="*/ 31750 h 1097"/>
                <a:gd name="T82" fmla="*/ 11113 w 1566"/>
                <a:gd name="T83" fmla="*/ 22225 h 1097"/>
                <a:gd name="T84" fmla="*/ 15875 w 1566"/>
                <a:gd name="T85" fmla="*/ 15875 h 1097"/>
                <a:gd name="T86" fmla="*/ 23813 w 1566"/>
                <a:gd name="T87" fmla="*/ 7938 h 1097"/>
                <a:gd name="T88" fmla="*/ 34925 w 1566"/>
                <a:gd name="T89" fmla="*/ 3175 h 1097"/>
                <a:gd name="T90" fmla="*/ 44450 w 1566"/>
                <a:gd name="T91" fmla="*/ 0 h 1097"/>
                <a:gd name="T92" fmla="*/ 53975 w 1566"/>
                <a:gd name="T93" fmla="*/ 0 h 1097"/>
                <a:gd name="T94" fmla="*/ 53975 w 1566"/>
                <a:gd name="T95" fmla="*/ 0 h 1097"/>
                <a:gd name="T96" fmla="*/ 2432050 w 1566"/>
                <a:gd name="T97" fmla="*/ 0 h 1097"/>
                <a:gd name="T98" fmla="*/ 2432050 w 1566"/>
                <a:gd name="T99" fmla="*/ 0 h 1097"/>
                <a:gd name="T100" fmla="*/ 2441575 w 1566"/>
                <a:gd name="T101" fmla="*/ 0 h 1097"/>
                <a:gd name="T102" fmla="*/ 2452688 w 1566"/>
                <a:gd name="T103" fmla="*/ 3175 h 1097"/>
                <a:gd name="T104" fmla="*/ 2462213 w 1566"/>
                <a:gd name="T105" fmla="*/ 7938 h 1097"/>
                <a:gd name="T106" fmla="*/ 2470150 w 1566"/>
                <a:gd name="T107" fmla="*/ 15875 h 1097"/>
                <a:gd name="T108" fmla="*/ 2476500 w 1566"/>
                <a:gd name="T109" fmla="*/ 22225 h 1097"/>
                <a:gd name="T110" fmla="*/ 2482850 w 1566"/>
                <a:gd name="T111" fmla="*/ 31750 h 1097"/>
                <a:gd name="T112" fmla="*/ 2484438 w 1566"/>
                <a:gd name="T113" fmla="*/ 41275 h 1097"/>
                <a:gd name="T114" fmla="*/ 2486025 w 1566"/>
                <a:gd name="T115" fmla="*/ 52388 h 1097"/>
                <a:gd name="T116" fmla="*/ 2486025 w 1566"/>
                <a:gd name="T117" fmla="*/ 52388 h 1097"/>
                <a:gd name="T118" fmla="*/ 2486025 w 1566"/>
                <a:gd name="T119" fmla="*/ 1619250 h 1097"/>
                <a:gd name="T120" fmla="*/ 2486025 w 1566"/>
                <a:gd name="T121" fmla="*/ 1619250 h 10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66" h="1097">
                  <a:moveTo>
                    <a:pt x="1566" y="1020"/>
                  </a:moveTo>
                  <a:lnTo>
                    <a:pt x="1566" y="1020"/>
                  </a:lnTo>
                  <a:lnTo>
                    <a:pt x="1565" y="1027"/>
                  </a:lnTo>
                  <a:lnTo>
                    <a:pt x="1564" y="1034"/>
                  </a:lnTo>
                  <a:lnTo>
                    <a:pt x="1560" y="1039"/>
                  </a:lnTo>
                  <a:lnTo>
                    <a:pt x="1556" y="1046"/>
                  </a:lnTo>
                  <a:lnTo>
                    <a:pt x="1551" y="1049"/>
                  </a:lnTo>
                  <a:lnTo>
                    <a:pt x="1545" y="1053"/>
                  </a:lnTo>
                  <a:lnTo>
                    <a:pt x="1538" y="1056"/>
                  </a:lnTo>
                  <a:lnTo>
                    <a:pt x="1532" y="1058"/>
                  </a:lnTo>
                  <a:lnTo>
                    <a:pt x="1439" y="1067"/>
                  </a:lnTo>
                  <a:lnTo>
                    <a:pt x="1346" y="1075"/>
                  </a:lnTo>
                  <a:lnTo>
                    <a:pt x="1251" y="1082"/>
                  </a:lnTo>
                  <a:lnTo>
                    <a:pt x="1158" y="1087"/>
                  </a:lnTo>
                  <a:lnTo>
                    <a:pt x="1065" y="1092"/>
                  </a:lnTo>
                  <a:lnTo>
                    <a:pt x="970" y="1095"/>
                  </a:lnTo>
                  <a:lnTo>
                    <a:pt x="877" y="1096"/>
                  </a:lnTo>
                  <a:lnTo>
                    <a:pt x="784" y="1097"/>
                  </a:lnTo>
                  <a:lnTo>
                    <a:pt x="689" y="1096"/>
                  </a:lnTo>
                  <a:lnTo>
                    <a:pt x="596" y="1095"/>
                  </a:lnTo>
                  <a:lnTo>
                    <a:pt x="502" y="1092"/>
                  </a:lnTo>
                  <a:lnTo>
                    <a:pt x="408" y="1087"/>
                  </a:lnTo>
                  <a:lnTo>
                    <a:pt x="315" y="1082"/>
                  </a:lnTo>
                  <a:lnTo>
                    <a:pt x="221" y="1075"/>
                  </a:lnTo>
                  <a:lnTo>
                    <a:pt x="127" y="1067"/>
                  </a:lnTo>
                  <a:lnTo>
                    <a:pt x="34" y="1058"/>
                  </a:lnTo>
                  <a:lnTo>
                    <a:pt x="28" y="1056"/>
                  </a:lnTo>
                  <a:lnTo>
                    <a:pt x="22" y="1053"/>
                  </a:lnTo>
                  <a:lnTo>
                    <a:pt x="15" y="1049"/>
                  </a:lnTo>
                  <a:lnTo>
                    <a:pt x="10" y="1046"/>
                  </a:lnTo>
                  <a:lnTo>
                    <a:pt x="7" y="1039"/>
                  </a:lnTo>
                  <a:lnTo>
                    <a:pt x="4" y="1034"/>
                  </a:lnTo>
                  <a:lnTo>
                    <a:pt x="1" y="1027"/>
                  </a:lnTo>
                  <a:lnTo>
                    <a:pt x="0" y="1020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7" y="14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532" y="0"/>
                  </a:lnTo>
                  <a:lnTo>
                    <a:pt x="1538" y="0"/>
                  </a:lnTo>
                  <a:lnTo>
                    <a:pt x="1545" y="2"/>
                  </a:lnTo>
                  <a:lnTo>
                    <a:pt x="1551" y="5"/>
                  </a:lnTo>
                  <a:lnTo>
                    <a:pt x="1556" y="10"/>
                  </a:lnTo>
                  <a:lnTo>
                    <a:pt x="1560" y="14"/>
                  </a:lnTo>
                  <a:lnTo>
                    <a:pt x="1564" y="20"/>
                  </a:lnTo>
                  <a:lnTo>
                    <a:pt x="1565" y="26"/>
                  </a:lnTo>
                  <a:lnTo>
                    <a:pt x="1566" y="33"/>
                  </a:lnTo>
                  <a:lnTo>
                    <a:pt x="1566" y="1020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3" name="Freeform 262"/>
            <p:cNvSpPr>
              <a:spLocks/>
            </p:cNvSpPr>
            <p:nvPr/>
          </p:nvSpPr>
          <p:spPr bwMode="auto">
            <a:xfrm>
              <a:off x="731838" y="4191000"/>
              <a:ext cx="2400300" cy="1651000"/>
            </a:xfrm>
            <a:custGeom>
              <a:avLst/>
              <a:gdLst>
                <a:gd name="T0" fmla="*/ 22225 w 1512"/>
                <a:gd name="T1" fmla="*/ 1590675 h 1040"/>
                <a:gd name="T2" fmla="*/ 22225 w 1512"/>
                <a:gd name="T3" fmla="*/ 1590675 h 1040"/>
                <a:gd name="T4" fmla="*/ 12700 w 1512"/>
                <a:gd name="T5" fmla="*/ 1589088 h 1040"/>
                <a:gd name="T6" fmla="*/ 6350 w 1512"/>
                <a:gd name="T7" fmla="*/ 1582738 h 1040"/>
                <a:gd name="T8" fmla="*/ 1588 w 1512"/>
                <a:gd name="T9" fmla="*/ 1574800 h 1040"/>
                <a:gd name="T10" fmla="*/ 0 w 1512"/>
                <a:gd name="T11" fmla="*/ 1566863 h 1040"/>
                <a:gd name="T12" fmla="*/ 0 w 1512"/>
                <a:gd name="T13" fmla="*/ 1566863 h 1040"/>
                <a:gd name="T14" fmla="*/ 0 w 1512"/>
                <a:gd name="T15" fmla="*/ 22225 h 1040"/>
                <a:gd name="T16" fmla="*/ 0 w 1512"/>
                <a:gd name="T17" fmla="*/ 22225 h 1040"/>
                <a:gd name="T18" fmla="*/ 1588 w 1512"/>
                <a:gd name="T19" fmla="*/ 12700 h 1040"/>
                <a:gd name="T20" fmla="*/ 6350 w 1512"/>
                <a:gd name="T21" fmla="*/ 6350 h 1040"/>
                <a:gd name="T22" fmla="*/ 14288 w 1512"/>
                <a:gd name="T23" fmla="*/ 3175 h 1040"/>
                <a:gd name="T24" fmla="*/ 22225 w 1512"/>
                <a:gd name="T25" fmla="*/ 0 h 1040"/>
                <a:gd name="T26" fmla="*/ 22225 w 1512"/>
                <a:gd name="T27" fmla="*/ 0 h 1040"/>
                <a:gd name="T28" fmla="*/ 1200150 w 1512"/>
                <a:gd name="T29" fmla="*/ 3175 h 1040"/>
                <a:gd name="T30" fmla="*/ 2378075 w 1512"/>
                <a:gd name="T31" fmla="*/ 0 h 1040"/>
                <a:gd name="T32" fmla="*/ 2378075 w 1512"/>
                <a:gd name="T33" fmla="*/ 0 h 1040"/>
                <a:gd name="T34" fmla="*/ 2386013 w 1512"/>
                <a:gd name="T35" fmla="*/ 3175 h 1040"/>
                <a:gd name="T36" fmla="*/ 2392363 w 1512"/>
                <a:gd name="T37" fmla="*/ 6350 h 1040"/>
                <a:gd name="T38" fmla="*/ 2397125 w 1512"/>
                <a:gd name="T39" fmla="*/ 12700 h 1040"/>
                <a:gd name="T40" fmla="*/ 2400300 w 1512"/>
                <a:gd name="T41" fmla="*/ 22225 h 1040"/>
                <a:gd name="T42" fmla="*/ 2400300 w 1512"/>
                <a:gd name="T43" fmla="*/ 22225 h 1040"/>
                <a:gd name="T44" fmla="*/ 2400300 w 1512"/>
                <a:gd name="T45" fmla="*/ 1566863 h 1040"/>
                <a:gd name="T46" fmla="*/ 2400300 w 1512"/>
                <a:gd name="T47" fmla="*/ 1566863 h 1040"/>
                <a:gd name="T48" fmla="*/ 2397125 w 1512"/>
                <a:gd name="T49" fmla="*/ 1574800 h 1040"/>
                <a:gd name="T50" fmla="*/ 2393950 w 1512"/>
                <a:gd name="T51" fmla="*/ 1582738 h 1040"/>
                <a:gd name="T52" fmla="*/ 2386013 w 1512"/>
                <a:gd name="T53" fmla="*/ 1589088 h 1040"/>
                <a:gd name="T54" fmla="*/ 2378075 w 1512"/>
                <a:gd name="T55" fmla="*/ 1590675 h 1040"/>
                <a:gd name="T56" fmla="*/ 2378075 w 1512"/>
                <a:gd name="T57" fmla="*/ 1590675 h 1040"/>
                <a:gd name="T58" fmla="*/ 2232025 w 1512"/>
                <a:gd name="T59" fmla="*/ 1604963 h 1040"/>
                <a:gd name="T60" fmla="*/ 2084388 w 1512"/>
                <a:gd name="T61" fmla="*/ 1616075 h 1040"/>
                <a:gd name="T62" fmla="*/ 1935163 w 1512"/>
                <a:gd name="T63" fmla="*/ 1625600 h 1040"/>
                <a:gd name="T64" fmla="*/ 1790700 w 1512"/>
                <a:gd name="T65" fmla="*/ 1635125 h 1040"/>
                <a:gd name="T66" fmla="*/ 1641475 w 1512"/>
                <a:gd name="T67" fmla="*/ 1643063 h 1040"/>
                <a:gd name="T68" fmla="*/ 1493838 w 1512"/>
                <a:gd name="T69" fmla="*/ 1646238 h 1040"/>
                <a:gd name="T70" fmla="*/ 1347788 w 1512"/>
                <a:gd name="T71" fmla="*/ 1651000 h 1040"/>
                <a:gd name="T72" fmla="*/ 1200150 w 1512"/>
                <a:gd name="T73" fmla="*/ 1651000 h 1040"/>
                <a:gd name="T74" fmla="*/ 1052513 w 1512"/>
                <a:gd name="T75" fmla="*/ 1651000 h 1040"/>
                <a:gd name="T76" fmla="*/ 903288 w 1512"/>
                <a:gd name="T77" fmla="*/ 1646238 h 1040"/>
                <a:gd name="T78" fmla="*/ 758825 w 1512"/>
                <a:gd name="T79" fmla="*/ 1643063 h 1040"/>
                <a:gd name="T80" fmla="*/ 609600 w 1512"/>
                <a:gd name="T81" fmla="*/ 1635125 h 1040"/>
                <a:gd name="T82" fmla="*/ 461963 w 1512"/>
                <a:gd name="T83" fmla="*/ 1625600 h 1040"/>
                <a:gd name="T84" fmla="*/ 315913 w 1512"/>
                <a:gd name="T85" fmla="*/ 1616075 h 1040"/>
                <a:gd name="T86" fmla="*/ 168275 w 1512"/>
                <a:gd name="T87" fmla="*/ 1604963 h 1040"/>
                <a:gd name="T88" fmla="*/ 22225 w 1512"/>
                <a:gd name="T89" fmla="*/ 1590675 h 1040"/>
                <a:gd name="T90" fmla="*/ 22225 w 1512"/>
                <a:gd name="T91" fmla="*/ 1590675 h 10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12" h="1040">
                  <a:moveTo>
                    <a:pt x="14" y="1002"/>
                  </a:moveTo>
                  <a:lnTo>
                    <a:pt x="14" y="1002"/>
                  </a:lnTo>
                  <a:lnTo>
                    <a:pt x="8" y="1001"/>
                  </a:lnTo>
                  <a:lnTo>
                    <a:pt x="4" y="997"/>
                  </a:lnTo>
                  <a:lnTo>
                    <a:pt x="1" y="992"/>
                  </a:lnTo>
                  <a:lnTo>
                    <a:pt x="0" y="987"/>
                  </a:lnTo>
                  <a:lnTo>
                    <a:pt x="0" y="14"/>
                  </a:lnTo>
                  <a:lnTo>
                    <a:pt x="1" y="8"/>
                  </a:lnTo>
                  <a:lnTo>
                    <a:pt x="4" y="4"/>
                  </a:lnTo>
                  <a:lnTo>
                    <a:pt x="9" y="2"/>
                  </a:lnTo>
                  <a:lnTo>
                    <a:pt x="14" y="0"/>
                  </a:lnTo>
                  <a:lnTo>
                    <a:pt x="756" y="2"/>
                  </a:lnTo>
                  <a:lnTo>
                    <a:pt x="1498" y="0"/>
                  </a:lnTo>
                  <a:lnTo>
                    <a:pt x="1503" y="2"/>
                  </a:lnTo>
                  <a:lnTo>
                    <a:pt x="1507" y="4"/>
                  </a:lnTo>
                  <a:lnTo>
                    <a:pt x="1510" y="8"/>
                  </a:lnTo>
                  <a:lnTo>
                    <a:pt x="1512" y="14"/>
                  </a:lnTo>
                  <a:lnTo>
                    <a:pt x="1512" y="987"/>
                  </a:lnTo>
                  <a:lnTo>
                    <a:pt x="1510" y="992"/>
                  </a:lnTo>
                  <a:lnTo>
                    <a:pt x="1508" y="997"/>
                  </a:lnTo>
                  <a:lnTo>
                    <a:pt x="1503" y="1001"/>
                  </a:lnTo>
                  <a:lnTo>
                    <a:pt x="1498" y="1002"/>
                  </a:lnTo>
                  <a:lnTo>
                    <a:pt x="1406" y="1011"/>
                  </a:lnTo>
                  <a:lnTo>
                    <a:pt x="1313" y="1018"/>
                  </a:lnTo>
                  <a:lnTo>
                    <a:pt x="1219" y="1024"/>
                  </a:lnTo>
                  <a:lnTo>
                    <a:pt x="1128" y="1030"/>
                  </a:lnTo>
                  <a:lnTo>
                    <a:pt x="1034" y="1035"/>
                  </a:lnTo>
                  <a:lnTo>
                    <a:pt x="941" y="1037"/>
                  </a:lnTo>
                  <a:lnTo>
                    <a:pt x="849" y="1040"/>
                  </a:lnTo>
                  <a:lnTo>
                    <a:pt x="756" y="1040"/>
                  </a:lnTo>
                  <a:lnTo>
                    <a:pt x="663" y="1040"/>
                  </a:lnTo>
                  <a:lnTo>
                    <a:pt x="569" y="1037"/>
                  </a:lnTo>
                  <a:lnTo>
                    <a:pt x="478" y="1035"/>
                  </a:lnTo>
                  <a:lnTo>
                    <a:pt x="384" y="1030"/>
                  </a:lnTo>
                  <a:lnTo>
                    <a:pt x="291" y="1024"/>
                  </a:lnTo>
                  <a:lnTo>
                    <a:pt x="199" y="1018"/>
                  </a:lnTo>
                  <a:lnTo>
                    <a:pt x="106" y="1011"/>
                  </a:lnTo>
                  <a:lnTo>
                    <a:pt x="14" y="100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4" name="Freeform 263"/>
            <p:cNvSpPr>
              <a:spLocks/>
            </p:cNvSpPr>
            <p:nvPr/>
          </p:nvSpPr>
          <p:spPr bwMode="auto">
            <a:xfrm>
              <a:off x="1417638" y="4191000"/>
              <a:ext cx="22225" cy="1662113"/>
            </a:xfrm>
            <a:custGeom>
              <a:avLst/>
              <a:gdLst>
                <a:gd name="T0" fmla="*/ 22225 w 14"/>
                <a:gd name="T1" fmla="*/ 22225 h 1047"/>
                <a:gd name="T2" fmla="*/ 22225 w 14"/>
                <a:gd name="T3" fmla="*/ 22225 h 1047"/>
                <a:gd name="T4" fmla="*/ 20638 w 14"/>
                <a:gd name="T5" fmla="*/ 14288 h 1047"/>
                <a:gd name="T6" fmla="*/ 17463 w 14"/>
                <a:gd name="T7" fmla="*/ 6350 h 1047"/>
                <a:gd name="T8" fmla="*/ 14288 w 14"/>
                <a:gd name="T9" fmla="*/ 3175 h 1047"/>
                <a:gd name="T10" fmla="*/ 7938 w 14"/>
                <a:gd name="T11" fmla="*/ 0 h 1047"/>
                <a:gd name="T12" fmla="*/ 7938 w 14"/>
                <a:gd name="T13" fmla="*/ 0 h 1047"/>
                <a:gd name="T14" fmla="*/ 0 w 14"/>
                <a:gd name="T15" fmla="*/ 0 h 1047"/>
                <a:gd name="T16" fmla="*/ 0 w 14"/>
                <a:gd name="T17" fmla="*/ 0 h 1047"/>
                <a:gd name="T18" fmla="*/ 0 w 14"/>
                <a:gd name="T19" fmla="*/ 1662113 h 1047"/>
                <a:gd name="T20" fmla="*/ 0 w 14"/>
                <a:gd name="T21" fmla="*/ 1662113 h 1047"/>
                <a:gd name="T22" fmla="*/ 7938 w 14"/>
                <a:gd name="T23" fmla="*/ 1662113 h 1047"/>
                <a:gd name="T24" fmla="*/ 7938 w 14"/>
                <a:gd name="T25" fmla="*/ 1662113 h 1047"/>
                <a:gd name="T26" fmla="*/ 14288 w 14"/>
                <a:gd name="T27" fmla="*/ 1658938 h 1047"/>
                <a:gd name="T28" fmla="*/ 17463 w 14"/>
                <a:gd name="T29" fmla="*/ 1654175 h 1047"/>
                <a:gd name="T30" fmla="*/ 22225 w 14"/>
                <a:gd name="T31" fmla="*/ 1646238 h 1047"/>
                <a:gd name="T32" fmla="*/ 22225 w 14"/>
                <a:gd name="T33" fmla="*/ 1638300 h 1047"/>
                <a:gd name="T34" fmla="*/ 22225 w 14"/>
                <a:gd name="T35" fmla="*/ 1638300 h 1047"/>
                <a:gd name="T36" fmla="*/ 22225 w 14"/>
                <a:gd name="T37" fmla="*/ 22225 h 1047"/>
                <a:gd name="T38" fmla="*/ 22225 w 14"/>
                <a:gd name="T39" fmla="*/ 22225 h 10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" h="1047">
                  <a:moveTo>
                    <a:pt x="14" y="14"/>
                  </a:moveTo>
                  <a:lnTo>
                    <a:pt x="14" y="14"/>
                  </a:lnTo>
                  <a:lnTo>
                    <a:pt x="13" y="9"/>
                  </a:lnTo>
                  <a:lnTo>
                    <a:pt x="11" y="4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47"/>
                  </a:lnTo>
                  <a:lnTo>
                    <a:pt x="5" y="1047"/>
                  </a:lnTo>
                  <a:lnTo>
                    <a:pt x="9" y="1045"/>
                  </a:lnTo>
                  <a:lnTo>
                    <a:pt x="11" y="1042"/>
                  </a:lnTo>
                  <a:lnTo>
                    <a:pt x="14" y="1037"/>
                  </a:lnTo>
                  <a:lnTo>
                    <a:pt x="14" y="1032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5" name="Freeform 264"/>
            <p:cNvSpPr>
              <a:spLocks/>
            </p:cNvSpPr>
            <p:nvPr/>
          </p:nvSpPr>
          <p:spPr bwMode="auto">
            <a:xfrm>
              <a:off x="809626" y="4027488"/>
              <a:ext cx="539750" cy="1633538"/>
            </a:xfrm>
            <a:custGeom>
              <a:avLst/>
              <a:gdLst>
                <a:gd name="T0" fmla="*/ 508000 w 340"/>
                <a:gd name="T1" fmla="*/ 1565275 h 1029"/>
                <a:gd name="T2" fmla="*/ 504825 w 340"/>
                <a:gd name="T3" fmla="*/ 1584325 h 1029"/>
                <a:gd name="T4" fmla="*/ 493713 w 340"/>
                <a:gd name="T5" fmla="*/ 1598613 h 1029"/>
                <a:gd name="T6" fmla="*/ 481013 w 340"/>
                <a:gd name="T7" fmla="*/ 1609725 h 1029"/>
                <a:gd name="T8" fmla="*/ 463550 w 340"/>
                <a:gd name="T9" fmla="*/ 1616075 h 1029"/>
                <a:gd name="T10" fmla="*/ 414338 w 340"/>
                <a:gd name="T11" fmla="*/ 1624013 h 1029"/>
                <a:gd name="T12" fmla="*/ 317500 w 340"/>
                <a:gd name="T13" fmla="*/ 1633538 h 1029"/>
                <a:gd name="T14" fmla="*/ 222250 w 340"/>
                <a:gd name="T15" fmla="*/ 1633538 h 1029"/>
                <a:gd name="T16" fmla="*/ 127000 w 340"/>
                <a:gd name="T17" fmla="*/ 1624013 h 1029"/>
                <a:gd name="T18" fmla="*/ 77788 w 340"/>
                <a:gd name="T19" fmla="*/ 1616075 h 1029"/>
                <a:gd name="T20" fmla="*/ 60325 w 340"/>
                <a:gd name="T21" fmla="*/ 1609725 h 1029"/>
                <a:gd name="T22" fmla="*/ 46038 w 340"/>
                <a:gd name="T23" fmla="*/ 1598613 h 1029"/>
                <a:gd name="T24" fmla="*/ 36513 w 340"/>
                <a:gd name="T25" fmla="*/ 1584325 h 1029"/>
                <a:gd name="T26" fmla="*/ 31750 w 340"/>
                <a:gd name="T27" fmla="*/ 1565275 h 1029"/>
                <a:gd name="T28" fmla="*/ 19050 w 340"/>
                <a:gd name="T29" fmla="*/ 1379538 h 1029"/>
                <a:gd name="T30" fmla="*/ 1588 w 340"/>
                <a:gd name="T31" fmla="*/ 1003300 h 1029"/>
                <a:gd name="T32" fmla="*/ 1588 w 340"/>
                <a:gd name="T33" fmla="*/ 630238 h 1029"/>
                <a:gd name="T34" fmla="*/ 19050 w 340"/>
                <a:gd name="T35" fmla="*/ 255588 h 1029"/>
                <a:gd name="T36" fmla="*/ 31750 w 340"/>
                <a:gd name="T37" fmla="*/ 68263 h 1029"/>
                <a:gd name="T38" fmla="*/ 36513 w 340"/>
                <a:gd name="T39" fmla="*/ 52388 h 1029"/>
                <a:gd name="T40" fmla="*/ 46038 w 340"/>
                <a:gd name="T41" fmla="*/ 36513 h 1029"/>
                <a:gd name="T42" fmla="*/ 60325 w 340"/>
                <a:gd name="T43" fmla="*/ 25400 h 1029"/>
                <a:gd name="T44" fmla="*/ 77788 w 340"/>
                <a:gd name="T45" fmla="*/ 17463 h 1029"/>
                <a:gd name="T46" fmla="*/ 127000 w 340"/>
                <a:gd name="T47" fmla="*/ 9525 h 1029"/>
                <a:gd name="T48" fmla="*/ 222250 w 340"/>
                <a:gd name="T49" fmla="*/ 1588 h 1029"/>
                <a:gd name="T50" fmla="*/ 317500 w 340"/>
                <a:gd name="T51" fmla="*/ 1588 h 1029"/>
                <a:gd name="T52" fmla="*/ 414338 w 340"/>
                <a:gd name="T53" fmla="*/ 9525 h 1029"/>
                <a:gd name="T54" fmla="*/ 463550 w 340"/>
                <a:gd name="T55" fmla="*/ 17463 h 1029"/>
                <a:gd name="T56" fmla="*/ 481013 w 340"/>
                <a:gd name="T57" fmla="*/ 25400 h 1029"/>
                <a:gd name="T58" fmla="*/ 493713 w 340"/>
                <a:gd name="T59" fmla="*/ 36513 h 1029"/>
                <a:gd name="T60" fmla="*/ 504825 w 340"/>
                <a:gd name="T61" fmla="*/ 52388 h 1029"/>
                <a:gd name="T62" fmla="*/ 508000 w 340"/>
                <a:gd name="T63" fmla="*/ 68263 h 1029"/>
                <a:gd name="T64" fmla="*/ 522288 w 340"/>
                <a:gd name="T65" fmla="*/ 255588 h 1029"/>
                <a:gd name="T66" fmla="*/ 538163 w 340"/>
                <a:gd name="T67" fmla="*/ 630238 h 1029"/>
                <a:gd name="T68" fmla="*/ 538163 w 340"/>
                <a:gd name="T69" fmla="*/ 1003300 h 1029"/>
                <a:gd name="T70" fmla="*/ 522288 w 340"/>
                <a:gd name="T71" fmla="*/ 1379538 h 1029"/>
                <a:gd name="T72" fmla="*/ 508000 w 340"/>
                <a:gd name="T73" fmla="*/ 1565275 h 10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40" h="1029">
                  <a:moveTo>
                    <a:pt x="320" y="986"/>
                  </a:moveTo>
                  <a:lnTo>
                    <a:pt x="320" y="986"/>
                  </a:lnTo>
                  <a:lnTo>
                    <a:pt x="319" y="993"/>
                  </a:lnTo>
                  <a:lnTo>
                    <a:pt x="318" y="998"/>
                  </a:lnTo>
                  <a:lnTo>
                    <a:pt x="315" y="1002"/>
                  </a:lnTo>
                  <a:lnTo>
                    <a:pt x="311" y="1007"/>
                  </a:lnTo>
                  <a:lnTo>
                    <a:pt x="308" y="1010"/>
                  </a:lnTo>
                  <a:lnTo>
                    <a:pt x="303" y="1014"/>
                  </a:lnTo>
                  <a:lnTo>
                    <a:pt x="297" y="1017"/>
                  </a:lnTo>
                  <a:lnTo>
                    <a:pt x="292" y="1018"/>
                  </a:lnTo>
                  <a:lnTo>
                    <a:pt x="261" y="1023"/>
                  </a:lnTo>
                  <a:lnTo>
                    <a:pt x="231" y="1027"/>
                  </a:lnTo>
                  <a:lnTo>
                    <a:pt x="200" y="1029"/>
                  </a:lnTo>
                  <a:lnTo>
                    <a:pt x="170" y="1029"/>
                  </a:lnTo>
                  <a:lnTo>
                    <a:pt x="140" y="1029"/>
                  </a:lnTo>
                  <a:lnTo>
                    <a:pt x="110" y="1027"/>
                  </a:lnTo>
                  <a:lnTo>
                    <a:pt x="80" y="1023"/>
                  </a:lnTo>
                  <a:lnTo>
                    <a:pt x="49" y="1018"/>
                  </a:lnTo>
                  <a:lnTo>
                    <a:pt x="43" y="1017"/>
                  </a:lnTo>
                  <a:lnTo>
                    <a:pt x="38" y="1014"/>
                  </a:lnTo>
                  <a:lnTo>
                    <a:pt x="34" y="1010"/>
                  </a:lnTo>
                  <a:lnTo>
                    <a:pt x="29" y="1007"/>
                  </a:lnTo>
                  <a:lnTo>
                    <a:pt x="27" y="1002"/>
                  </a:lnTo>
                  <a:lnTo>
                    <a:pt x="23" y="998"/>
                  </a:lnTo>
                  <a:lnTo>
                    <a:pt x="22" y="993"/>
                  </a:lnTo>
                  <a:lnTo>
                    <a:pt x="20" y="986"/>
                  </a:lnTo>
                  <a:lnTo>
                    <a:pt x="12" y="869"/>
                  </a:lnTo>
                  <a:lnTo>
                    <a:pt x="5" y="751"/>
                  </a:lnTo>
                  <a:lnTo>
                    <a:pt x="1" y="632"/>
                  </a:lnTo>
                  <a:lnTo>
                    <a:pt x="0" y="515"/>
                  </a:lnTo>
                  <a:lnTo>
                    <a:pt x="1" y="397"/>
                  </a:lnTo>
                  <a:lnTo>
                    <a:pt x="5" y="278"/>
                  </a:lnTo>
                  <a:lnTo>
                    <a:pt x="12" y="161"/>
                  </a:lnTo>
                  <a:lnTo>
                    <a:pt x="20" y="43"/>
                  </a:lnTo>
                  <a:lnTo>
                    <a:pt x="22" y="38"/>
                  </a:lnTo>
                  <a:lnTo>
                    <a:pt x="23" y="33"/>
                  </a:lnTo>
                  <a:lnTo>
                    <a:pt x="27" y="28"/>
                  </a:lnTo>
                  <a:lnTo>
                    <a:pt x="29" y="23"/>
                  </a:lnTo>
                  <a:lnTo>
                    <a:pt x="34" y="19"/>
                  </a:lnTo>
                  <a:lnTo>
                    <a:pt x="38" y="16"/>
                  </a:lnTo>
                  <a:lnTo>
                    <a:pt x="43" y="14"/>
                  </a:lnTo>
                  <a:lnTo>
                    <a:pt x="49" y="11"/>
                  </a:lnTo>
                  <a:lnTo>
                    <a:pt x="80" y="6"/>
                  </a:lnTo>
                  <a:lnTo>
                    <a:pt x="110" y="2"/>
                  </a:lnTo>
                  <a:lnTo>
                    <a:pt x="140" y="1"/>
                  </a:lnTo>
                  <a:lnTo>
                    <a:pt x="170" y="0"/>
                  </a:lnTo>
                  <a:lnTo>
                    <a:pt x="200" y="1"/>
                  </a:lnTo>
                  <a:lnTo>
                    <a:pt x="231" y="2"/>
                  </a:lnTo>
                  <a:lnTo>
                    <a:pt x="261" y="6"/>
                  </a:lnTo>
                  <a:lnTo>
                    <a:pt x="292" y="11"/>
                  </a:lnTo>
                  <a:lnTo>
                    <a:pt x="297" y="14"/>
                  </a:lnTo>
                  <a:lnTo>
                    <a:pt x="303" y="16"/>
                  </a:lnTo>
                  <a:lnTo>
                    <a:pt x="308" y="19"/>
                  </a:lnTo>
                  <a:lnTo>
                    <a:pt x="311" y="23"/>
                  </a:lnTo>
                  <a:lnTo>
                    <a:pt x="315" y="28"/>
                  </a:lnTo>
                  <a:lnTo>
                    <a:pt x="318" y="33"/>
                  </a:lnTo>
                  <a:lnTo>
                    <a:pt x="319" y="38"/>
                  </a:lnTo>
                  <a:lnTo>
                    <a:pt x="320" y="43"/>
                  </a:lnTo>
                  <a:lnTo>
                    <a:pt x="329" y="161"/>
                  </a:lnTo>
                  <a:lnTo>
                    <a:pt x="335" y="278"/>
                  </a:lnTo>
                  <a:lnTo>
                    <a:pt x="339" y="397"/>
                  </a:lnTo>
                  <a:lnTo>
                    <a:pt x="340" y="515"/>
                  </a:lnTo>
                  <a:lnTo>
                    <a:pt x="339" y="632"/>
                  </a:lnTo>
                  <a:lnTo>
                    <a:pt x="335" y="751"/>
                  </a:lnTo>
                  <a:lnTo>
                    <a:pt x="329" y="869"/>
                  </a:lnTo>
                  <a:lnTo>
                    <a:pt x="320" y="986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6" name="Freeform 265"/>
            <p:cNvSpPr>
              <a:spLocks/>
            </p:cNvSpPr>
            <p:nvPr/>
          </p:nvSpPr>
          <p:spPr bwMode="auto">
            <a:xfrm>
              <a:off x="809626" y="4079875"/>
              <a:ext cx="539750" cy="1581150"/>
            </a:xfrm>
            <a:custGeom>
              <a:avLst/>
              <a:gdLst>
                <a:gd name="T0" fmla="*/ 508000 w 340"/>
                <a:gd name="T1" fmla="*/ 1516063 h 996"/>
                <a:gd name="T2" fmla="*/ 504825 w 340"/>
                <a:gd name="T3" fmla="*/ 1531938 h 996"/>
                <a:gd name="T4" fmla="*/ 493713 w 340"/>
                <a:gd name="T5" fmla="*/ 1547813 h 996"/>
                <a:gd name="T6" fmla="*/ 481013 w 340"/>
                <a:gd name="T7" fmla="*/ 1557338 h 996"/>
                <a:gd name="T8" fmla="*/ 463550 w 340"/>
                <a:gd name="T9" fmla="*/ 1563688 h 996"/>
                <a:gd name="T10" fmla="*/ 414338 w 340"/>
                <a:gd name="T11" fmla="*/ 1571625 h 996"/>
                <a:gd name="T12" fmla="*/ 317500 w 340"/>
                <a:gd name="T13" fmla="*/ 1581150 h 996"/>
                <a:gd name="T14" fmla="*/ 222250 w 340"/>
                <a:gd name="T15" fmla="*/ 1581150 h 996"/>
                <a:gd name="T16" fmla="*/ 127000 w 340"/>
                <a:gd name="T17" fmla="*/ 1571625 h 996"/>
                <a:gd name="T18" fmla="*/ 77788 w 340"/>
                <a:gd name="T19" fmla="*/ 1563688 h 996"/>
                <a:gd name="T20" fmla="*/ 60325 w 340"/>
                <a:gd name="T21" fmla="*/ 1557338 h 996"/>
                <a:gd name="T22" fmla="*/ 46038 w 340"/>
                <a:gd name="T23" fmla="*/ 1547813 h 996"/>
                <a:gd name="T24" fmla="*/ 36513 w 340"/>
                <a:gd name="T25" fmla="*/ 1531938 h 996"/>
                <a:gd name="T26" fmla="*/ 31750 w 340"/>
                <a:gd name="T27" fmla="*/ 1516063 h 996"/>
                <a:gd name="T28" fmla="*/ 19050 w 340"/>
                <a:gd name="T29" fmla="*/ 1335088 h 996"/>
                <a:gd name="T30" fmla="*/ 1588 w 340"/>
                <a:gd name="T31" fmla="*/ 973138 h 996"/>
                <a:gd name="T32" fmla="*/ 1588 w 340"/>
                <a:gd name="T33" fmla="*/ 609600 h 996"/>
                <a:gd name="T34" fmla="*/ 15875 w 340"/>
                <a:gd name="T35" fmla="*/ 247650 h 996"/>
                <a:gd name="T36" fmla="*/ 28575 w 340"/>
                <a:gd name="T37" fmla="*/ 65088 h 996"/>
                <a:gd name="T38" fmla="*/ 31750 w 340"/>
                <a:gd name="T39" fmla="*/ 49213 h 996"/>
                <a:gd name="T40" fmla="*/ 42863 w 340"/>
                <a:gd name="T41" fmla="*/ 34925 h 996"/>
                <a:gd name="T42" fmla="*/ 55563 w 340"/>
                <a:gd name="T43" fmla="*/ 25400 h 996"/>
                <a:gd name="T44" fmla="*/ 74613 w 340"/>
                <a:gd name="T45" fmla="*/ 17463 h 996"/>
                <a:gd name="T46" fmla="*/ 122238 w 340"/>
                <a:gd name="T47" fmla="*/ 11113 h 996"/>
                <a:gd name="T48" fmla="*/ 222250 w 340"/>
                <a:gd name="T49" fmla="*/ 1588 h 996"/>
                <a:gd name="T50" fmla="*/ 320675 w 340"/>
                <a:gd name="T51" fmla="*/ 1588 h 996"/>
                <a:gd name="T52" fmla="*/ 417513 w 340"/>
                <a:gd name="T53" fmla="*/ 11113 h 996"/>
                <a:gd name="T54" fmla="*/ 468313 w 340"/>
                <a:gd name="T55" fmla="*/ 17463 h 996"/>
                <a:gd name="T56" fmla="*/ 484188 w 340"/>
                <a:gd name="T57" fmla="*/ 25400 h 996"/>
                <a:gd name="T58" fmla="*/ 498475 w 340"/>
                <a:gd name="T59" fmla="*/ 34925 h 996"/>
                <a:gd name="T60" fmla="*/ 508000 w 340"/>
                <a:gd name="T61" fmla="*/ 49213 h 996"/>
                <a:gd name="T62" fmla="*/ 512763 w 340"/>
                <a:gd name="T63" fmla="*/ 65088 h 996"/>
                <a:gd name="T64" fmla="*/ 527050 w 340"/>
                <a:gd name="T65" fmla="*/ 247650 h 996"/>
                <a:gd name="T66" fmla="*/ 539750 w 340"/>
                <a:gd name="T67" fmla="*/ 609600 h 996"/>
                <a:gd name="T68" fmla="*/ 538163 w 340"/>
                <a:gd name="T69" fmla="*/ 973138 h 996"/>
                <a:gd name="T70" fmla="*/ 522288 w 340"/>
                <a:gd name="T71" fmla="*/ 1335088 h 996"/>
                <a:gd name="T72" fmla="*/ 508000 w 340"/>
                <a:gd name="T73" fmla="*/ 1516063 h 9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40" h="996">
                  <a:moveTo>
                    <a:pt x="320" y="955"/>
                  </a:moveTo>
                  <a:lnTo>
                    <a:pt x="320" y="955"/>
                  </a:lnTo>
                  <a:lnTo>
                    <a:pt x="319" y="960"/>
                  </a:lnTo>
                  <a:lnTo>
                    <a:pt x="318" y="965"/>
                  </a:lnTo>
                  <a:lnTo>
                    <a:pt x="315" y="970"/>
                  </a:lnTo>
                  <a:lnTo>
                    <a:pt x="311" y="975"/>
                  </a:lnTo>
                  <a:lnTo>
                    <a:pt x="308" y="979"/>
                  </a:lnTo>
                  <a:lnTo>
                    <a:pt x="303" y="981"/>
                  </a:lnTo>
                  <a:lnTo>
                    <a:pt x="297" y="984"/>
                  </a:lnTo>
                  <a:lnTo>
                    <a:pt x="292" y="985"/>
                  </a:lnTo>
                  <a:lnTo>
                    <a:pt x="261" y="990"/>
                  </a:lnTo>
                  <a:lnTo>
                    <a:pt x="231" y="994"/>
                  </a:lnTo>
                  <a:lnTo>
                    <a:pt x="200" y="996"/>
                  </a:lnTo>
                  <a:lnTo>
                    <a:pt x="170" y="996"/>
                  </a:lnTo>
                  <a:lnTo>
                    <a:pt x="140" y="996"/>
                  </a:lnTo>
                  <a:lnTo>
                    <a:pt x="110" y="994"/>
                  </a:lnTo>
                  <a:lnTo>
                    <a:pt x="80" y="990"/>
                  </a:lnTo>
                  <a:lnTo>
                    <a:pt x="49" y="985"/>
                  </a:lnTo>
                  <a:lnTo>
                    <a:pt x="43" y="984"/>
                  </a:lnTo>
                  <a:lnTo>
                    <a:pt x="38" y="981"/>
                  </a:lnTo>
                  <a:lnTo>
                    <a:pt x="34" y="979"/>
                  </a:lnTo>
                  <a:lnTo>
                    <a:pt x="29" y="975"/>
                  </a:lnTo>
                  <a:lnTo>
                    <a:pt x="27" y="970"/>
                  </a:lnTo>
                  <a:lnTo>
                    <a:pt x="23" y="965"/>
                  </a:lnTo>
                  <a:lnTo>
                    <a:pt x="22" y="960"/>
                  </a:lnTo>
                  <a:lnTo>
                    <a:pt x="20" y="955"/>
                  </a:lnTo>
                  <a:lnTo>
                    <a:pt x="12" y="841"/>
                  </a:lnTo>
                  <a:lnTo>
                    <a:pt x="5" y="727"/>
                  </a:lnTo>
                  <a:lnTo>
                    <a:pt x="1" y="613"/>
                  </a:lnTo>
                  <a:lnTo>
                    <a:pt x="0" y="499"/>
                  </a:lnTo>
                  <a:lnTo>
                    <a:pt x="1" y="384"/>
                  </a:lnTo>
                  <a:lnTo>
                    <a:pt x="4" y="271"/>
                  </a:lnTo>
                  <a:lnTo>
                    <a:pt x="10" y="156"/>
                  </a:lnTo>
                  <a:lnTo>
                    <a:pt x="18" y="41"/>
                  </a:lnTo>
                  <a:lnTo>
                    <a:pt x="19" y="36"/>
                  </a:lnTo>
                  <a:lnTo>
                    <a:pt x="20" y="31"/>
                  </a:lnTo>
                  <a:lnTo>
                    <a:pt x="23" y="27"/>
                  </a:lnTo>
                  <a:lnTo>
                    <a:pt x="27" y="22"/>
                  </a:lnTo>
                  <a:lnTo>
                    <a:pt x="32" y="19"/>
                  </a:lnTo>
                  <a:lnTo>
                    <a:pt x="35" y="16"/>
                  </a:lnTo>
                  <a:lnTo>
                    <a:pt x="41" y="14"/>
                  </a:lnTo>
                  <a:lnTo>
                    <a:pt x="47" y="11"/>
                  </a:lnTo>
                  <a:lnTo>
                    <a:pt x="77" y="7"/>
                  </a:lnTo>
                  <a:lnTo>
                    <a:pt x="109" y="3"/>
                  </a:lnTo>
                  <a:lnTo>
                    <a:pt x="140" y="1"/>
                  </a:lnTo>
                  <a:lnTo>
                    <a:pt x="170" y="0"/>
                  </a:lnTo>
                  <a:lnTo>
                    <a:pt x="202" y="1"/>
                  </a:lnTo>
                  <a:lnTo>
                    <a:pt x="232" y="3"/>
                  </a:lnTo>
                  <a:lnTo>
                    <a:pt x="263" y="7"/>
                  </a:lnTo>
                  <a:lnTo>
                    <a:pt x="295" y="11"/>
                  </a:lnTo>
                  <a:lnTo>
                    <a:pt x="300" y="14"/>
                  </a:lnTo>
                  <a:lnTo>
                    <a:pt x="305" y="16"/>
                  </a:lnTo>
                  <a:lnTo>
                    <a:pt x="310" y="19"/>
                  </a:lnTo>
                  <a:lnTo>
                    <a:pt x="314" y="22"/>
                  </a:lnTo>
                  <a:lnTo>
                    <a:pt x="318" y="27"/>
                  </a:lnTo>
                  <a:lnTo>
                    <a:pt x="320" y="31"/>
                  </a:lnTo>
                  <a:lnTo>
                    <a:pt x="323" y="36"/>
                  </a:lnTo>
                  <a:lnTo>
                    <a:pt x="323" y="41"/>
                  </a:lnTo>
                  <a:lnTo>
                    <a:pt x="332" y="156"/>
                  </a:lnTo>
                  <a:lnTo>
                    <a:pt x="337" y="271"/>
                  </a:lnTo>
                  <a:lnTo>
                    <a:pt x="340" y="384"/>
                  </a:lnTo>
                  <a:lnTo>
                    <a:pt x="340" y="499"/>
                  </a:lnTo>
                  <a:lnTo>
                    <a:pt x="339" y="613"/>
                  </a:lnTo>
                  <a:lnTo>
                    <a:pt x="335" y="727"/>
                  </a:lnTo>
                  <a:lnTo>
                    <a:pt x="329" y="841"/>
                  </a:lnTo>
                  <a:lnTo>
                    <a:pt x="320" y="955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7" name="Freeform 266"/>
            <p:cNvSpPr>
              <a:spLocks/>
            </p:cNvSpPr>
            <p:nvPr/>
          </p:nvSpPr>
          <p:spPr bwMode="auto">
            <a:xfrm>
              <a:off x="847726" y="4103688"/>
              <a:ext cx="463550" cy="1487488"/>
            </a:xfrm>
            <a:custGeom>
              <a:avLst/>
              <a:gdLst>
                <a:gd name="T0" fmla="*/ 442913 w 292"/>
                <a:gd name="T1" fmla="*/ 1425575 h 937"/>
                <a:gd name="T2" fmla="*/ 438150 w 292"/>
                <a:gd name="T3" fmla="*/ 1441450 h 937"/>
                <a:gd name="T4" fmla="*/ 423863 w 292"/>
                <a:gd name="T5" fmla="*/ 1458913 h 937"/>
                <a:gd name="T6" fmla="*/ 409575 w 292"/>
                <a:gd name="T7" fmla="*/ 1470025 h 937"/>
                <a:gd name="T8" fmla="*/ 401638 w 292"/>
                <a:gd name="T9" fmla="*/ 1471613 h 937"/>
                <a:gd name="T10" fmla="*/ 317500 w 292"/>
                <a:gd name="T11" fmla="*/ 1484313 h 937"/>
                <a:gd name="T12" fmla="*/ 231775 w 292"/>
                <a:gd name="T13" fmla="*/ 1487488 h 937"/>
                <a:gd name="T14" fmla="*/ 147638 w 292"/>
                <a:gd name="T15" fmla="*/ 1484313 h 937"/>
                <a:gd name="T16" fmla="*/ 61913 w 292"/>
                <a:gd name="T17" fmla="*/ 1471613 h 937"/>
                <a:gd name="T18" fmla="*/ 53975 w 292"/>
                <a:gd name="T19" fmla="*/ 1470025 h 937"/>
                <a:gd name="T20" fmla="*/ 42863 w 292"/>
                <a:gd name="T21" fmla="*/ 1458913 h 937"/>
                <a:gd name="T22" fmla="*/ 26988 w 292"/>
                <a:gd name="T23" fmla="*/ 1441450 h 937"/>
                <a:gd name="T24" fmla="*/ 22225 w 292"/>
                <a:gd name="T25" fmla="*/ 1425575 h 937"/>
                <a:gd name="T26" fmla="*/ 12700 w 292"/>
                <a:gd name="T27" fmla="*/ 1255713 h 937"/>
                <a:gd name="T28" fmla="*/ 1588 w 292"/>
                <a:gd name="T29" fmla="*/ 914400 h 937"/>
                <a:gd name="T30" fmla="*/ 1588 w 292"/>
                <a:gd name="T31" fmla="*/ 573088 h 937"/>
                <a:gd name="T32" fmla="*/ 12700 w 292"/>
                <a:gd name="T33" fmla="*/ 231775 h 937"/>
                <a:gd name="T34" fmla="*/ 22225 w 292"/>
                <a:gd name="T35" fmla="*/ 61913 h 937"/>
                <a:gd name="T36" fmla="*/ 26988 w 292"/>
                <a:gd name="T37" fmla="*/ 46038 h 937"/>
                <a:gd name="T38" fmla="*/ 39688 w 292"/>
                <a:gd name="T39" fmla="*/ 26988 h 937"/>
                <a:gd name="T40" fmla="*/ 53975 w 292"/>
                <a:gd name="T41" fmla="*/ 19050 h 937"/>
                <a:gd name="T42" fmla="*/ 61913 w 292"/>
                <a:gd name="T43" fmla="*/ 15875 h 937"/>
                <a:gd name="T44" fmla="*/ 146050 w 292"/>
                <a:gd name="T45" fmla="*/ 3175 h 937"/>
                <a:gd name="T46" fmla="*/ 231775 w 292"/>
                <a:gd name="T47" fmla="*/ 0 h 937"/>
                <a:gd name="T48" fmla="*/ 317500 w 292"/>
                <a:gd name="T49" fmla="*/ 3175 h 937"/>
                <a:gd name="T50" fmla="*/ 404813 w 292"/>
                <a:gd name="T51" fmla="*/ 15875 h 937"/>
                <a:gd name="T52" fmla="*/ 409575 w 292"/>
                <a:gd name="T53" fmla="*/ 19050 h 937"/>
                <a:gd name="T54" fmla="*/ 423863 w 292"/>
                <a:gd name="T55" fmla="*/ 26988 h 937"/>
                <a:gd name="T56" fmla="*/ 438150 w 292"/>
                <a:gd name="T57" fmla="*/ 46038 h 937"/>
                <a:gd name="T58" fmla="*/ 442913 w 292"/>
                <a:gd name="T59" fmla="*/ 61913 h 937"/>
                <a:gd name="T60" fmla="*/ 452438 w 292"/>
                <a:gd name="T61" fmla="*/ 231775 h 937"/>
                <a:gd name="T62" fmla="*/ 463550 w 292"/>
                <a:gd name="T63" fmla="*/ 573088 h 937"/>
                <a:gd name="T64" fmla="*/ 463550 w 292"/>
                <a:gd name="T65" fmla="*/ 914400 h 937"/>
                <a:gd name="T66" fmla="*/ 452438 w 292"/>
                <a:gd name="T67" fmla="*/ 1255713 h 937"/>
                <a:gd name="T68" fmla="*/ 442913 w 292"/>
                <a:gd name="T69" fmla="*/ 1425575 h 9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2" h="937">
                  <a:moveTo>
                    <a:pt x="279" y="898"/>
                  </a:moveTo>
                  <a:lnTo>
                    <a:pt x="279" y="898"/>
                  </a:lnTo>
                  <a:lnTo>
                    <a:pt x="277" y="903"/>
                  </a:lnTo>
                  <a:lnTo>
                    <a:pt x="276" y="908"/>
                  </a:lnTo>
                  <a:lnTo>
                    <a:pt x="271" y="916"/>
                  </a:lnTo>
                  <a:lnTo>
                    <a:pt x="267" y="919"/>
                  </a:lnTo>
                  <a:lnTo>
                    <a:pt x="263" y="923"/>
                  </a:lnTo>
                  <a:lnTo>
                    <a:pt x="258" y="926"/>
                  </a:lnTo>
                  <a:lnTo>
                    <a:pt x="253" y="927"/>
                  </a:lnTo>
                  <a:lnTo>
                    <a:pt x="227" y="931"/>
                  </a:lnTo>
                  <a:lnTo>
                    <a:pt x="200" y="935"/>
                  </a:lnTo>
                  <a:lnTo>
                    <a:pt x="173" y="937"/>
                  </a:lnTo>
                  <a:lnTo>
                    <a:pt x="146" y="937"/>
                  </a:lnTo>
                  <a:lnTo>
                    <a:pt x="120" y="937"/>
                  </a:lnTo>
                  <a:lnTo>
                    <a:pt x="93" y="935"/>
                  </a:lnTo>
                  <a:lnTo>
                    <a:pt x="66" y="931"/>
                  </a:lnTo>
                  <a:lnTo>
                    <a:pt x="39" y="927"/>
                  </a:lnTo>
                  <a:lnTo>
                    <a:pt x="34" y="926"/>
                  </a:lnTo>
                  <a:lnTo>
                    <a:pt x="30" y="923"/>
                  </a:lnTo>
                  <a:lnTo>
                    <a:pt x="27" y="919"/>
                  </a:lnTo>
                  <a:lnTo>
                    <a:pt x="23" y="916"/>
                  </a:lnTo>
                  <a:lnTo>
                    <a:pt x="17" y="908"/>
                  </a:lnTo>
                  <a:lnTo>
                    <a:pt x="15" y="903"/>
                  </a:lnTo>
                  <a:lnTo>
                    <a:pt x="14" y="898"/>
                  </a:lnTo>
                  <a:lnTo>
                    <a:pt x="8" y="791"/>
                  </a:lnTo>
                  <a:lnTo>
                    <a:pt x="4" y="684"/>
                  </a:lnTo>
                  <a:lnTo>
                    <a:pt x="1" y="576"/>
                  </a:lnTo>
                  <a:lnTo>
                    <a:pt x="0" y="468"/>
                  </a:lnTo>
                  <a:lnTo>
                    <a:pt x="1" y="361"/>
                  </a:lnTo>
                  <a:lnTo>
                    <a:pt x="4" y="253"/>
                  </a:lnTo>
                  <a:lnTo>
                    <a:pt x="8" y="146"/>
                  </a:lnTo>
                  <a:lnTo>
                    <a:pt x="14" y="39"/>
                  </a:lnTo>
                  <a:lnTo>
                    <a:pt x="15" y="34"/>
                  </a:lnTo>
                  <a:lnTo>
                    <a:pt x="17" y="29"/>
                  </a:lnTo>
                  <a:lnTo>
                    <a:pt x="22" y="21"/>
                  </a:lnTo>
                  <a:lnTo>
                    <a:pt x="25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9" y="10"/>
                  </a:lnTo>
                  <a:lnTo>
                    <a:pt x="66" y="6"/>
                  </a:lnTo>
                  <a:lnTo>
                    <a:pt x="92" y="2"/>
                  </a:lnTo>
                  <a:lnTo>
                    <a:pt x="120" y="1"/>
                  </a:lnTo>
                  <a:lnTo>
                    <a:pt x="146" y="0"/>
                  </a:lnTo>
                  <a:lnTo>
                    <a:pt x="173" y="1"/>
                  </a:lnTo>
                  <a:lnTo>
                    <a:pt x="200" y="2"/>
                  </a:lnTo>
                  <a:lnTo>
                    <a:pt x="227" y="6"/>
                  </a:lnTo>
                  <a:lnTo>
                    <a:pt x="255" y="10"/>
                  </a:lnTo>
                  <a:lnTo>
                    <a:pt x="258" y="12"/>
                  </a:lnTo>
                  <a:lnTo>
                    <a:pt x="263" y="14"/>
                  </a:lnTo>
                  <a:lnTo>
                    <a:pt x="267" y="17"/>
                  </a:lnTo>
                  <a:lnTo>
                    <a:pt x="271" y="21"/>
                  </a:lnTo>
                  <a:lnTo>
                    <a:pt x="276" y="29"/>
                  </a:lnTo>
                  <a:lnTo>
                    <a:pt x="277" y="34"/>
                  </a:lnTo>
                  <a:lnTo>
                    <a:pt x="279" y="39"/>
                  </a:lnTo>
                  <a:lnTo>
                    <a:pt x="285" y="146"/>
                  </a:lnTo>
                  <a:lnTo>
                    <a:pt x="290" y="253"/>
                  </a:lnTo>
                  <a:lnTo>
                    <a:pt x="292" y="361"/>
                  </a:lnTo>
                  <a:lnTo>
                    <a:pt x="292" y="468"/>
                  </a:lnTo>
                  <a:lnTo>
                    <a:pt x="292" y="576"/>
                  </a:lnTo>
                  <a:lnTo>
                    <a:pt x="290" y="684"/>
                  </a:lnTo>
                  <a:lnTo>
                    <a:pt x="285" y="791"/>
                  </a:lnTo>
                  <a:lnTo>
                    <a:pt x="279" y="898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8" name="Freeform 267"/>
            <p:cNvSpPr>
              <a:spLocks/>
            </p:cNvSpPr>
            <p:nvPr/>
          </p:nvSpPr>
          <p:spPr bwMode="auto">
            <a:xfrm>
              <a:off x="822326" y="4027488"/>
              <a:ext cx="493713" cy="452438"/>
            </a:xfrm>
            <a:custGeom>
              <a:avLst/>
              <a:gdLst>
                <a:gd name="T0" fmla="*/ 31750 w 311"/>
                <a:gd name="T1" fmla="*/ 87313 h 285"/>
                <a:gd name="T2" fmla="*/ 31750 w 311"/>
                <a:gd name="T3" fmla="*/ 87313 h 285"/>
                <a:gd name="T4" fmla="*/ 31750 w 311"/>
                <a:gd name="T5" fmla="*/ 79375 h 285"/>
                <a:gd name="T6" fmla="*/ 34925 w 311"/>
                <a:gd name="T7" fmla="*/ 71438 h 285"/>
                <a:gd name="T8" fmla="*/ 39688 w 311"/>
                <a:gd name="T9" fmla="*/ 63500 h 285"/>
                <a:gd name="T10" fmla="*/ 46038 w 311"/>
                <a:gd name="T11" fmla="*/ 57150 h 285"/>
                <a:gd name="T12" fmla="*/ 52388 w 311"/>
                <a:gd name="T13" fmla="*/ 49213 h 285"/>
                <a:gd name="T14" fmla="*/ 60325 w 311"/>
                <a:gd name="T15" fmla="*/ 46038 h 285"/>
                <a:gd name="T16" fmla="*/ 68263 w 311"/>
                <a:gd name="T17" fmla="*/ 41275 h 285"/>
                <a:gd name="T18" fmla="*/ 76200 w 311"/>
                <a:gd name="T19" fmla="*/ 39688 h 285"/>
                <a:gd name="T20" fmla="*/ 76200 w 311"/>
                <a:gd name="T21" fmla="*/ 39688 h 285"/>
                <a:gd name="T22" fmla="*/ 125413 w 311"/>
                <a:gd name="T23" fmla="*/ 31750 h 285"/>
                <a:gd name="T24" fmla="*/ 173038 w 311"/>
                <a:gd name="T25" fmla="*/ 25400 h 285"/>
                <a:gd name="T26" fmla="*/ 222250 w 311"/>
                <a:gd name="T27" fmla="*/ 22225 h 285"/>
                <a:gd name="T28" fmla="*/ 271463 w 311"/>
                <a:gd name="T29" fmla="*/ 22225 h 285"/>
                <a:gd name="T30" fmla="*/ 319088 w 311"/>
                <a:gd name="T31" fmla="*/ 23813 h 285"/>
                <a:gd name="T32" fmla="*/ 368300 w 311"/>
                <a:gd name="T33" fmla="*/ 28575 h 285"/>
                <a:gd name="T34" fmla="*/ 417513 w 311"/>
                <a:gd name="T35" fmla="*/ 33338 h 285"/>
                <a:gd name="T36" fmla="*/ 465138 w 311"/>
                <a:gd name="T37" fmla="*/ 41275 h 285"/>
                <a:gd name="T38" fmla="*/ 465138 w 311"/>
                <a:gd name="T39" fmla="*/ 41275 h 285"/>
                <a:gd name="T40" fmla="*/ 473075 w 311"/>
                <a:gd name="T41" fmla="*/ 44450 h 285"/>
                <a:gd name="T42" fmla="*/ 479425 w 311"/>
                <a:gd name="T43" fmla="*/ 47625 h 285"/>
                <a:gd name="T44" fmla="*/ 493713 w 311"/>
                <a:gd name="T45" fmla="*/ 55563 h 285"/>
                <a:gd name="T46" fmla="*/ 493713 w 311"/>
                <a:gd name="T47" fmla="*/ 55563 h 285"/>
                <a:gd name="T48" fmla="*/ 487363 w 311"/>
                <a:gd name="T49" fmla="*/ 44450 h 285"/>
                <a:gd name="T50" fmla="*/ 477838 w 311"/>
                <a:gd name="T51" fmla="*/ 31750 h 285"/>
                <a:gd name="T52" fmla="*/ 465138 w 311"/>
                <a:gd name="T53" fmla="*/ 23813 h 285"/>
                <a:gd name="T54" fmla="*/ 450850 w 311"/>
                <a:gd name="T55" fmla="*/ 17463 h 285"/>
                <a:gd name="T56" fmla="*/ 450850 w 311"/>
                <a:gd name="T57" fmla="*/ 17463 h 285"/>
                <a:gd name="T58" fmla="*/ 401638 w 311"/>
                <a:gd name="T59" fmla="*/ 9525 h 285"/>
                <a:gd name="T60" fmla="*/ 354013 w 311"/>
                <a:gd name="T61" fmla="*/ 3175 h 285"/>
                <a:gd name="T62" fmla="*/ 304800 w 311"/>
                <a:gd name="T63" fmla="*/ 1588 h 285"/>
                <a:gd name="T64" fmla="*/ 257175 w 311"/>
                <a:gd name="T65" fmla="*/ 0 h 285"/>
                <a:gd name="T66" fmla="*/ 209550 w 311"/>
                <a:gd name="T67" fmla="*/ 1588 h 285"/>
                <a:gd name="T68" fmla="*/ 161925 w 311"/>
                <a:gd name="T69" fmla="*/ 3175 h 285"/>
                <a:gd name="T70" fmla="*/ 114300 w 311"/>
                <a:gd name="T71" fmla="*/ 9525 h 285"/>
                <a:gd name="T72" fmla="*/ 65088 w 311"/>
                <a:gd name="T73" fmla="*/ 17463 h 285"/>
                <a:gd name="T74" fmla="*/ 65088 w 311"/>
                <a:gd name="T75" fmla="*/ 17463 h 285"/>
                <a:gd name="T76" fmla="*/ 55563 w 311"/>
                <a:gd name="T77" fmla="*/ 22225 h 285"/>
                <a:gd name="T78" fmla="*/ 47625 w 311"/>
                <a:gd name="T79" fmla="*/ 25400 h 285"/>
                <a:gd name="T80" fmla="*/ 41275 w 311"/>
                <a:gd name="T81" fmla="*/ 30163 h 285"/>
                <a:gd name="T82" fmla="*/ 33338 w 311"/>
                <a:gd name="T83" fmla="*/ 36513 h 285"/>
                <a:gd name="T84" fmla="*/ 30163 w 311"/>
                <a:gd name="T85" fmla="*/ 44450 h 285"/>
                <a:gd name="T86" fmla="*/ 23813 w 311"/>
                <a:gd name="T87" fmla="*/ 52388 h 285"/>
                <a:gd name="T88" fmla="*/ 22225 w 311"/>
                <a:gd name="T89" fmla="*/ 60325 h 285"/>
                <a:gd name="T90" fmla="*/ 19050 w 311"/>
                <a:gd name="T91" fmla="*/ 68263 h 285"/>
                <a:gd name="T92" fmla="*/ 19050 w 311"/>
                <a:gd name="T93" fmla="*/ 68263 h 285"/>
                <a:gd name="T94" fmla="*/ 9525 w 311"/>
                <a:gd name="T95" fmla="*/ 231775 h 285"/>
                <a:gd name="T96" fmla="*/ 1588 w 311"/>
                <a:gd name="T97" fmla="*/ 352425 h 285"/>
                <a:gd name="T98" fmla="*/ 0 w 311"/>
                <a:gd name="T99" fmla="*/ 425450 h 285"/>
                <a:gd name="T100" fmla="*/ 0 w 311"/>
                <a:gd name="T101" fmla="*/ 452438 h 285"/>
                <a:gd name="T102" fmla="*/ 1588 w 311"/>
                <a:gd name="T103" fmla="*/ 447675 h 285"/>
                <a:gd name="T104" fmla="*/ 3175 w 311"/>
                <a:gd name="T105" fmla="*/ 431800 h 285"/>
                <a:gd name="T106" fmla="*/ 9525 w 311"/>
                <a:gd name="T107" fmla="*/ 366713 h 285"/>
                <a:gd name="T108" fmla="*/ 19050 w 311"/>
                <a:gd name="T109" fmla="*/ 252413 h 285"/>
                <a:gd name="T110" fmla="*/ 31750 w 311"/>
                <a:gd name="T111" fmla="*/ 87313 h 285"/>
                <a:gd name="T112" fmla="*/ 31750 w 311"/>
                <a:gd name="T113" fmla="*/ 87313 h 2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11" h="285">
                  <a:moveTo>
                    <a:pt x="20" y="55"/>
                  </a:moveTo>
                  <a:lnTo>
                    <a:pt x="20" y="55"/>
                  </a:lnTo>
                  <a:lnTo>
                    <a:pt x="20" y="50"/>
                  </a:lnTo>
                  <a:lnTo>
                    <a:pt x="22" y="45"/>
                  </a:lnTo>
                  <a:lnTo>
                    <a:pt x="25" y="40"/>
                  </a:lnTo>
                  <a:lnTo>
                    <a:pt x="29" y="36"/>
                  </a:lnTo>
                  <a:lnTo>
                    <a:pt x="33" y="31"/>
                  </a:lnTo>
                  <a:lnTo>
                    <a:pt x="38" y="29"/>
                  </a:lnTo>
                  <a:lnTo>
                    <a:pt x="43" y="26"/>
                  </a:lnTo>
                  <a:lnTo>
                    <a:pt x="48" y="25"/>
                  </a:lnTo>
                  <a:lnTo>
                    <a:pt x="79" y="20"/>
                  </a:lnTo>
                  <a:lnTo>
                    <a:pt x="109" y="16"/>
                  </a:lnTo>
                  <a:lnTo>
                    <a:pt x="140" y="14"/>
                  </a:lnTo>
                  <a:lnTo>
                    <a:pt x="171" y="14"/>
                  </a:lnTo>
                  <a:lnTo>
                    <a:pt x="201" y="15"/>
                  </a:lnTo>
                  <a:lnTo>
                    <a:pt x="232" y="18"/>
                  </a:lnTo>
                  <a:lnTo>
                    <a:pt x="263" y="21"/>
                  </a:lnTo>
                  <a:lnTo>
                    <a:pt x="293" y="26"/>
                  </a:lnTo>
                  <a:lnTo>
                    <a:pt x="298" y="28"/>
                  </a:lnTo>
                  <a:lnTo>
                    <a:pt x="302" y="30"/>
                  </a:lnTo>
                  <a:lnTo>
                    <a:pt x="311" y="35"/>
                  </a:lnTo>
                  <a:lnTo>
                    <a:pt x="307" y="28"/>
                  </a:lnTo>
                  <a:lnTo>
                    <a:pt x="301" y="20"/>
                  </a:lnTo>
                  <a:lnTo>
                    <a:pt x="293" y="15"/>
                  </a:lnTo>
                  <a:lnTo>
                    <a:pt x="284" y="11"/>
                  </a:lnTo>
                  <a:lnTo>
                    <a:pt x="253" y="6"/>
                  </a:lnTo>
                  <a:lnTo>
                    <a:pt x="223" y="2"/>
                  </a:lnTo>
                  <a:lnTo>
                    <a:pt x="192" y="1"/>
                  </a:lnTo>
                  <a:lnTo>
                    <a:pt x="162" y="0"/>
                  </a:lnTo>
                  <a:lnTo>
                    <a:pt x="132" y="1"/>
                  </a:lnTo>
                  <a:lnTo>
                    <a:pt x="102" y="2"/>
                  </a:lnTo>
                  <a:lnTo>
                    <a:pt x="72" y="6"/>
                  </a:lnTo>
                  <a:lnTo>
                    <a:pt x="41" y="11"/>
                  </a:lnTo>
                  <a:lnTo>
                    <a:pt x="35" y="14"/>
                  </a:lnTo>
                  <a:lnTo>
                    <a:pt x="30" y="16"/>
                  </a:lnTo>
                  <a:lnTo>
                    <a:pt x="26" y="19"/>
                  </a:lnTo>
                  <a:lnTo>
                    <a:pt x="21" y="23"/>
                  </a:lnTo>
                  <a:lnTo>
                    <a:pt x="19" y="28"/>
                  </a:lnTo>
                  <a:lnTo>
                    <a:pt x="15" y="33"/>
                  </a:lnTo>
                  <a:lnTo>
                    <a:pt x="14" y="38"/>
                  </a:lnTo>
                  <a:lnTo>
                    <a:pt x="12" y="43"/>
                  </a:lnTo>
                  <a:lnTo>
                    <a:pt x="6" y="146"/>
                  </a:lnTo>
                  <a:lnTo>
                    <a:pt x="1" y="222"/>
                  </a:lnTo>
                  <a:lnTo>
                    <a:pt x="0" y="268"/>
                  </a:lnTo>
                  <a:lnTo>
                    <a:pt x="0" y="285"/>
                  </a:lnTo>
                  <a:lnTo>
                    <a:pt x="1" y="282"/>
                  </a:lnTo>
                  <a:lnTo>
                    <a:pt x="2" y="272"/>
                  </a:lnTo>
                  <a:lnTo>
                    <a:pt x="6" y="231"/>
                  </a:lnTo>
                  <a:lnTo>
                    <a:pt x="12" y="159"/>
                  </a:lnTo>
                  <a:lnTo>
                    <a:pt x="20" y="5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9" name="Freeform 268"/>
            <p:cNvSpPr>
              <a:spLocks/>
            </p:cNvSpPr>
            <p:nvPr/>
          </p:nvSpPr>
          <p:spPr bwMode="auto">
            <a:xfrm>
              <a:off x="847726" y="4103688"/>
              <a:ext cx="363538" cy="841375"/>
            </a:xfrm>
            <a:custGeom>
              <a:avLst/>
              <a:gdLst>
                <a:gd name="T0" fmla="*/ 325438 w 229"/>
                <a:gd name="T1" fmla="*/ 15875 h 530"/>
                <a:gd name="T2" fmla="*/ 325438 w 229"/>
                <a:gd name="T3" fmla="*/ 15875 h 530"/>
                <a:gd name="T4" fmla="*/ 363538 w 229"/>
                <a:gd name="T5" fmla="*/ 9525 h 530"/>
                <a:gd name="T6" fmla="*/ 363538 w 229"/>
                <a:gd name="T7" fmla="*/ 9525 h 530"/>
                <a:gd name="T8" fmla="*/ 325438 w 229"/>
                <a:gd name="T9" fmla="*/ 6350 h 530"/>
                <a:gd name="T10" fmla="*/ 288925 w 229"/>
                <a:gd name="T11" fmla="*/ 1588 h 530"/>
                <a:gd name="T12" fmla="*/ 250825 w 229"/>
                <a:gd name="T13" fmla="*/ 0 h 530"/>
                <a:gd name="T14" fmla="*/ 212725 w 229"/>
                <a:gd name="T15" fmla="*/ 0 h 530"/>
                <a:gd name="T16" fmla="*/ 176213 w 229"/>
                <a:gd name="T17" fmla="*/ 1588 h 530"/>
                <a:gd name="T18" fmla="*/ 138113 w 229"/>
                <a:gd name="T19" fmla="*/ 6350 h 530"/>
                <a:gd name="T20" fmla="*/ 100013 w 229"/>
                <a:gd name="T21" fmla="*/ 9525 h 530"/>
                <a:gd name="T22" fmla="*/ 61913 w 229"/>
                <a:gd name="T23" fmla="*/ 15875 h 530"/>
                <a:gd name="T24" fmla="*/ 61913 w 229"/>
                <a:gd name="T25" fmla="*/ 15875 h 530"/>
                <a:gd name="T26" fmla="*/ 53975 w 229"/>
                <a:gd name="T27" fmla="*/ 19050 h 530"/>
                <a:gd name="T28" fmla="*/ 47625 w 229"/>
                <a:gd name="T29" fmla="*/ 22225 h 530"/>
                <a:gd name="T30" fmla="*/ 39688 w 229"/>
                <a:gd name="T31" fmla="*/ 26988 h 530"/>
                <a:gd name="T32" fmla="*/ 34925 w 229"/>
                <a:gd name="T33" fmla="*/ 33338 h 530"/>
                <a:gd name="T34" fmla="*/ 26988 w 229"/>
                <a:gd name="T35" fmla="*/ 46038 h 530"/>
                <a:gd name="T36" fmla="*/ 23813 w 229"/>
                <a:gd name="T37" fmla="*/ 53975 h 530"/>
                <a:gd name="T38" fmla="*/ 22225 w 229"/>
                <a:gd name="T39" fmla="*/ 61913 h 530"/>
                <a:gd name="T40" fmla="*/ 22225 w 229"/>
                <a:gd name="T41" fmla="*/ 61913 h 530"/>
                <a:gd name="T42" fmla="*/ 12700 w 229"/>
                <a:gd name="T43" fmla="*/ 255588 h 530"/>
                <a:gd name="T44" fmla="*/ 4763 w 229"/>
                <a:gd name="T45" fmla="*/ 452438 h 530"/>
                <a:gd name="T46" fmla="*/ 0 w 229"/>
                <a:gd name="T47" fmla="*/ 646113 h 530"/>
                <a:gd name="T48" fmla="*/ 0 w 229"/>
                <a:gd name="T49" fmla="*/ 839788 h 530"/>
                <a:gd name="T50" fmla="*/ 0 w 229"/>
                <a:gd name="T51" fmla="*/ 839788 h 530"/>
                <a:gd name="T52" fmla="*/ 63500 w 229"/>
                <a:gd name="T53" fmla="*/ 841375 h 530"/>
                <a:gd name="T54" fmla="*/ 128588 w 229"/>
                <a:gd name="T55" fmla="*/ 839788 h 530"/>
                <a:gd name="T56" fmla="*/ 190500 w 229"/>
                <a:gd name="T57" fmla="*/ 833438 h 530"/>
                <a:gd name="T58" fmla="*/ 254000 w 229"/>
                <a:gd name="T59" fmla="*/ 825500 h 530"/>
                <a:gd name="T60" fmla="*/ 254000 w 229"/>
                <a:gd name="T61" fmla="*/ 825500 h 530"/>
                <a:gd name="T62" fmla="*/ 261938 w 229"/>
                <a:gd name="T63" fmla="*/ 823913 h 530"/>
                <a:gd name="T64" fmla="*/ 269875 w 229"/>
                <a:gd name="T65" fmla="*/ 819150 h 530"/>
                <a:gd name="T66" fmla="*/ 276225 w 229"/>
                <a:gd name="T67" fmla="*/ 814388 h 530"/>
                <a:gd name="T68" fmla="*/ 282575 w 229"/>
                <a:gd name="T69" fmla="*/ 808038 h 530"/>
                <a:gd name="T70" fmla="*/ 288925 w 229"/>
                <a:gd name="T71" fmla="*/ 801688 h 530"/>
                <a:gd name="T72" fmla="*/ 290513 w 229"/>
                <a:gd name="T73" fmla="*/ 795338 h 530"/>
                <a:gd name="T74" fmla="*/ 293688 w 229"/>
                <a:gd name="T75" fmla="*/ 787400 h 530"/>
                <a:gd name="T76" fmla="*/ 293688 w 229"/>
                <a:gd name="T77" fmla="*/ 779463 h 530"/>
                <a:gd name="T78" fmla="*/ 293688 w 229"/>
                <a:gd name="T79" fmla="*/ 779463 h 530"/>
                <a:gd name="T80" fmla="*/ 293688 w 229"/>
                <a:gd name="T81" fmla="*/ 746125 h 530"/>
                <a:gd name="T82" fmla="*/ 298450 w 229"/>
                <a:gd name="T83" fmla="*/ 711200 h 530"/>
                <a:gd name="T84" fmla="*/ 298450 w 229"/>
                <a:gd name="T85" fmla="*/ 711200 h 530"/>
                <a:gd name="T86" fmla="*/ 296863 w 229"/>
                <a:gd name="T87" fmla="*/ 385763 h 530"/>
                <a:gd name="T88" fmla="*/ 290513 w 229"/>
                <a:gd name="T89" fmla="*/ 61913 h 530"/>
                <a:gd name="T90" fmla="*/ 290513 w 229"/>
                <a:gd name="T91" fmla="*/ 61913 h 530"/>
                <a:gd name="T92" fmla="*/ 292100 w 229"/>
                <a:gd name="T93" fmla="*/ 53975 h 530"/>
                <a:gd name="T94" fmla="*/ 293688 w 229"/>
                <a:gd name="T95" fmla="*/ 46038 h 530"/>
                <a:gd name="T96" fmla="*/ 296863 w 229"/>
                <a:gd name="T97" fmla="*/ 39688 h 530"/>
                <a:gd name="T98" fmla="*/ 300038 w 229"/>
                <a:gd name="T99" fmla="*/ 33338 h 530"/>
                <a:gd name="T100" fmla="*/ 306388 w 229"/>
                <a:gd name="T101" fmla="*/ 26988 h 530"/>
                <a:gd name="T102" fmla="*/ 312738 w 229"/>
                <a:gd name="T103" fmla="*/ 22225 h 530"/>
                <a:gd name="T104" fmla="*/ 317500 w 229"/>
                <a:gd name="T105" fmla="*/ 19050 h 530"/>
                <a:gd name="T106" fmla="*/ 325438 w 229"/>
                <a:gd name="T107" fmla="*/ 15875 h 530"/>
                <a:gd name="T108" fmla="*/ 325438 w 229"/>
                <a:gd name="T109" fmla="*/ 15875 h 5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9" h="530">
                  <a:moveTo>
                    <a:pt x="205" y="10"/>
                  </a:moveTo>
                  <a:lnTo>
                    <a:pt x="205" y="10"/>
                  </a:lnTo>
                  <a:lnTo>
                    <a:pt x="229" y="6"/>
                  </a:lnTo>
                  <a:lnTo>
                    <a:pt x="205" y="4"/>
                  </a:lnTo>
                  <a:lnTo>
                    <a:pt x="182" y="1"/>
                  </a:lnTo>
                  <a:lnTo>
                    <a:pt x="158" y="0"/>
                  </a:lnTo>
                  <a:lnTo>
                    <a:pt x="134" y="0"/>
                  </a:lnTo>
                  <a:lnTo>
                    <a:pt x="111" y="1"/>
                  </a:lnTo>
                  <a:lnTo>
                    <a:pt x="87" y="4"/>
                  </a:lnTo>
                  <a:lnTo>
                    <a:pt x="63" y="6"/>
                  </a:lnTo>
                  <a:lnTo>
                    <a:pt x="39" y="10"/>
                  </a:lnTo>
                  <a:lnTo>
                    <a:pt x="34" y="12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9"/>
                  </a:lnTo>
                  <a:lnTo>
                    <a:pt x="15" y="34"/>
                  </a:lnTo>
                  <a:lnTo>
                    <a:pt x="14" y="39"/>
                  </a:lnTo>
                  <a:lnTo>
                    <a:pt x="8" y="161"/>
                  </a:lnTo>
                  <a:lnTo>
                    <a:pt x="3" y="285"/>
                  </a:lnTo>
                  <a:lnTo>
                    <a:pt x="0" y="407"/>
                  </a:lnTo>
                  <a:lnTo>
                    <a:pt x="0" y="529"/>
                  </a:lnTo>
                  <a:lnTo>
                    <a:pt x="40" y="530"/>
                  </a:lnTo>
                  <a:lnTo>
                    <a:pt x="81" y="529"/>
                  </a:lnTo>
                  <a:lnTo>
                    <a:pt x="120" y="525"/>
                  </a:lnTo>
                  <a:lnTo>
                    <a:pt x="160" y="520"/>
                  </a:lnTo>
                  <a:lnTo>
                    <a:pt x="165" y="519"/>
                  </a:lnTo>
                  <a:lnTo>
                    <a:pt x="170" y="516"/>
                  </a:lnTo>
                  <a:lnTo>
                    <a:pt x="174" y="513"/>
                  </a:lnTo>
                  <a:lnTo>
                    <a:pt x="178" y="509"/>
                  </a:lnTo>
                  <a:lnTo>
                    <a:pt x="182" y="505"/>
                  </a:lnTo>
                  <a:lnTo>
                    <a:pt x="183" y="501"/>
                  </a:lnTo>
                  <a:lnTo>
                    <a:pt x="185" y="496"/>
                  </a:lnTo>
                  <a:lnTo>
                    <a:pt x="185" y="491"/>
                  </a:lnTo>
                  <a:lnTo>
                    <a:pt x="185" y="470"/>
                  </a:lnTo>
                  <a:lnTo>
                    <a:pt x="188" y="448"/>
                  </a:lnTo>
                  <a:lnTo>
                    <a:pt x="187" y="243"/>
                  </a:lnTo>
                  <a:lnTo>
                    <a:pt x="183" y="39"/>
                  </a:lnTo>
                  <a:lnTo>
                    <a:pt x="184" y="34"/>
                  </a:lnTo>
                  <a:lnTo>
                    <a:pt x="185" y="29"/>
                  </a:lnTo>
                  <a:lnTo>
                    <a:pt x="187" y="25"/>
                  </a:lnTo>
                  <a:lnTo>
                    <a:pt x="189" y="21"/>
                  </a:lnTo>
                  <a:lnTo>
                    <a:pt x="193" y="17"/>
                  </a:lnTo>
                  <a:lnTo>
                    <a:pt x="197" y="14"/>
                  </a:lnTo>
                  <a:lnTo>
                    <a:pt x="200" y="12"/>
                  </a:lnTo>
                  <a:lnTo>
                    <a:pt x="205" y="1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0" name="Freeform 269"/>
            <p:cNvSpPr>
              <a:spLocks/>
            </p:cNvSpPr>
            <p:nvPr/>
          </p:nvSpPr>
          <p:spPr bwMode="auto">
            <a:xfrm>
              <a:off x="815976" y="4997450"/>
              <a:ext cx="38100" cy="547688"/>
            </a:xfrm>
            <a:custGeom>
              <a:avLst/>
              <a:gdLst>
                <a:gd name="T0" fmla="*/ 38100 w 24"/>
                <a:gd name="T1" fmla="*/ 541338 h 345"/>
                <a:gd name="T2" fmla="*/ 38100 w 24"/>
                <a:gd name="T3" fmla="*/ 541338 h 345"/>
                <a:gd name="T4" fmla="*/ 36513 w 24"/>
                <a:gd name="T5" fmla="*/ 546100 h 345"/>
                <a:gd name="T6" fmla="*/ 31750 w 24"/>
                <a:gd name="T7" fmla="*/ 547688 h 345"/>
                <a:gd name="T8" fmla="*/ 31750 w 24"/>
                <a:gd name="T9" fmla="*/ 547688 h 345"/>
                <a:gd name="T10" fmla="*/ 31750 w 24"/>
                <a:gd name="T11" fmla="*/ 547688 h 345"/>
                <a:gd name="T12" fmla="*/ 28575 w 24"/>
                <a:gd name="T13" fmla="*/ 546100 h 345"/>
                <a:gd name="T14" fmla="*/ 25400 w 24"/>
                <a:gd name="T15" fmla="*/ 541338 h 345"/>
                <a:gd name="T16" fmla="*/ 25400 w 24"/>
                <a:gd name="T17" fmla="*/ 541338 h 345"/>
                <a:gd name="T18" fmla="*/ 17463 w 24"/>
                <a:gd name="T19" fmla="*/ 407988 h 345"/>
                <a:gd name="T20" fmla="*/ 9525 w 24"/>
                <a:gd name="T21" fmla="*/ 274638 h 345"/>
                <a:gd name="T22" fmla="*/ 3175 w 24"/>
                <a:gd name="T23" fmla="*/ 139700 h 345"/>
                <a:gd name="T24" fmla="*/ 0 w 24"/>
                <a:gd name="T25" fmla="*/ 6350 h 345"/>
                <a:gd name="T26" fmla="*/ 0 w 24"/>
                <a:gd name="T27" fmla="*/ 6350 h 345"/>
                <a:gd name="T28" fmla="*/ 1588 w 24"/>
                <a:gd name="T29" fmla="*/ 1588 h 345"/>
                <a:gd name="T30" fmla="*/ 6350 w 24"/>
                <a:gd name="T31" fmla="*/ 0 h 345"/>
                <a:gd name="T32" fmla="*/ 6350 w 24"/>
                <a:gd name="T33" fmla="*/ 0 h 345"/>
                <a:gd name="T34" fmla="*/ 6350 w 24"/>
                <a:gd name="T35" fmla="*/ 0 h 345"/>
                <a:gd name="T36" fmla="*/ 12700 w 24"/>
                <a:gd name="T37" fmla="*/ 1588 h 345"/>
                <a:gd name="T38" fmla="*/ 14288 w 24"/>
                <a:gd name="T39" fmla="*/ 6350 h 345"/>
                <a:gd name="T40" fmla="*/ 14288 w 24"/>
                <a:gd name="T41" fmla="*/ 6350 h 345"/>
                <a:gd name="T42" fmla="*/ 15875 w 24"/>
                <a:gd name="T43" fmla="*/ 139700 h 345"/>
                <a:gd name="T44" fmla="*/ 22225 w 24"/>
                <a:gd name="T45" fmla="*/ 274638 h 345"/>
                <a:gd name="T46" fmla="*/ 28575 w 24"/>
                <a:gd name="T47" fmla="*/ 407988 h 345"/>
                <a:gd name="T48" fmla="*/ 38100 w 24"/>
                <a:gd name="T49" fmla="*/ 541338 h 345"/>
                <a:gd name="T50" fmla="*/ 38100 w 24"/>
                <a:gd name="T51" fmla="*/ 541338 h 3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345">
                  <a:moveTo>
                    <a:pt x="24" y="341"/>
                  </a:moveTo>
                  <a:lnTo>
                    <a:pt x="24" y="341"/>
                  </a:lnTo>
                  <a:lnTo>
                    <a:pt x="23" y="344"/>
                  </a:lnTo>
                  <a:lnTo>
                    <a:pt x="20" y="345"/>
                  </a:lnTo>
                  <a:lnTo>
                    <a:pt x="18" y="344"/>
                  </a:lnTo>
                  <a:lnTo>
                    <a:pt x="16" y="341"/>
                  </a:lnTo>
                  <a:lnTo>
                    <a:pt x="11" y="257"/>
                  </a:lnTo>
                  <a:lnTo>
                    <a:pt x="6" y="173"/>
                  </a:lnTo>
                  <a:lnTo>
                    <a:pt x="2" y="8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8" y="1"/>
                  </a:lnTo>
                  <a:lnTo>
                    <a:pt x="9" y="4"/>
                  </a:lnTo>
                  <a:lnTo>
                    <a:pt x="10" y="88"/>
                  </a:lnTo>
                  <a:lnTo>
                    <a:pt x="14" y="173"/>
                  </a:lnTo>
                  <a:lnTo>
                    <a:pt x="18" y="257"/>
                  </a:lnTo>
                  <a:lnTo>
                    <a:pt x="24" y="34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1" name="Freeform 270"/>
            <p:cNvSpPr>
              <a:spLocks/>
            </p:cNvSpPr>
            <p:nvPr/>
          </p:nvSpPr>
          <p:spPr bwMode="auto">
            <a:xfrm>
              <a:off x="1427163" y="4181475"/>
              <a:ext cx="12700" cy="1671638"/>
            </a:xfrm>
            <a:custGeom>
              <a:avLst/>
              <a:gdLst>
                <a:gd name="T0" fmla="*/ 12700 w 8"/>
                <a:gd name="T1" fmla="*/ 22225 h 1053"/>
                <a:gd name="T2" fmla="*/ 12700 w 8"/>
                <a:gd name="T3" fmla="*/ 22225 h 1053"/>
                <a:gd name="T4" fmla="*/ 12700 w 8"/>
                <a:gd name="T5" fmla="*/ 12700 h 1053"/>
                <a:gd name="T6" fmla="*/ 11113 w 8"/>
                <a:gd name="T7" fmla="*/ 6350 h 1053"/>
                <a:gd name="T8" fmla="*/ 7938 w 8"/>
                <a:gd name="T9" fmla="*/ 1588 h 1053"/>
                <a:gd name="T10" fmla="*/ 4763 w 8"/>
                <a:gd name="T11" fmla="*/ 0 h 1053"/>
                <a:gd name="T12" fmla="*/ 4763 w 8"/>
                <a:gd name="T13" fmla="*/ 0 h 1053"/>
                <a:gd name="T14" fmla="*/ 0 w 8"/>
                <a:gd name="T15" fmla="*/ 0 h 1053"/>
                <a:gd name="T16" fmla="*/ 0 w 8"/>
                <a:gd name="T17" fmla="*/ 0 h 1053"/>
                <a:gd name="T18" fmla="*/ 0 w 8"/>
                <a:gd name="T19" fmla="*/ 1671638 h 1053"/>
                <a:gd name="T20" fmla="*/ 0 w 8"/>
                <a:gd name="T21" fmla="*/ 1671638 h 1053"/>
                <a:gd name="T22" fmla="*/ 4763 w 8"/>
                <a:gd name="T23" fmla="*/ 1671638 h 1053"/>
                <a:gd name="T24" fmla="*/ 4763 w 8"/>
                <a:gd name="T25" fmla="*/ 1671638 h 1053"/>
                <a:gd name="T26" fmla="*/ 7938 w 8"/>
                <a:gd name="T27" fmla="*/ 1668463 h 1053"/>
                <a:gd name="T28" fmla="*/ 11113 w 8"/>
                <a:gd name="T29" fmla="*/ 1663700 h 1053"/>
                <a:gd name="T30" fmla="*/ 12700 w 8"/>
                <a:gd name="T31" fmla="*/ 1647825 h 1053"/>
                <a:gd name="T32" fmla="*/ 12700 w 8"/>
                <a:gd name="T33" fmla="*/ 1647825 h 1053"/>
                <a:gd name="T34" fmla="*/ 12700 w 8"/>
                <a:gd name="T35" fmla="*/ 22225 h 1053"/>
                <a:gd name="T36" fmla="*/ 12700 w 8"/>
                <a:gd name="T37" fmla="*/ 22225 h 10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" h="1053">
                  <a:moveTo>
                    <a:pt x="8" y="14"/>
                  </a:moveTo>
                  <a:lnTo>
                    <a:pt x="8" y="14"/>
                  </a:lnTo>
                  <a:lnTo>
                    <a:pt x="8" y="8"/>
                  </a:lnTo>
                  <a:lnTo>
                    <a:pt x="7" y="4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053"/>
                  </a:lnTo>
                  <a:lnTo>
                    <a:pt x="3" y="1053"/>
                  </a:lnTo>
                  <a:lnTo>
                    <a:pt x="5" y="1051"/>
                  </a:lnTo>
                  <a:lnTo>
                    <a:pt x="7" y="1048"/>
                  </a:lnTo>
                  <a:lnTo>
                    <a:pt x="8" y="1038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2" name="Freeform 271"/>
            <p:cNvSpPr>
              <a:spLocks/>
            </p:cNvSpPr>
            <p:nvPr/>
          </p:nvSpPr>
          <p:spPr bwMode="auto">
            <a:xfrm>
              <a:off x="1560513" y="3967163"/>
              <a:ext cx="1458913" cy="1120775"/>
            </a:xfrm>
            <a:custGeom>
              <a:avLst/>
              <a:gdLst>
                <a:gd name="T0" fmla="*/ 1458913 w 919"/>
                <a:gd name="T1" fmla="*/ 1066800 h 706"/>
                <a:gd name="T2" fmla="*/ 1458913 w 919"/>
                <a:gd name="T3" fmla="*/ 1066800 h 706"/>
                <a:gd name="T4" fmla="*/ 1458913 w 919"/>
                <a:gd name="T5" fmla="*/ 1077913 h 706"/>
                <a:gd name="T6" fmla="*/ 1455738 w 919"/>
                <a:gd name="T7" fmla="*/ 1087438 h 706"/>
                <a:gd name="T8" fmla="*/ 1450975 w 919"/>
                <a:gd name="T9" fmla="*/ 1096963 h 706"/>
                <a:gd name="T10" fmla="*/ 1443038 w 919"/>
                <a:gd name="T11" fmla="*/ 1104900 h 706"/>
                <a:gd name="T12" fmla="*/ 1435100 w 919"/>
                <a:gd name="T13" fmla="*/ 1109663 h 706"/>
                <a:gd name="T14" fmla="*/ 1427163 w 919"/>
                <a:gd name="T15" fmla="*/ 1116013 h 706"/>
                <a:gd name="T16" fmla="*/ 1417638 w 919"/>
                <a:gd name="T17" fmla="*/ 1117600 h 706"/>
                <a:gd name="T18" fmla="*/ 1404938 w 919"/>
                <a:gd name="T19" fmla="*/ 1120775 h 706"/>
                <a:gd name="T20" fmla="*/ 1404938 w 919"/>
                <a:gd name="T21" fmla="*/ 1120775 h 706"/>
                <a:gd name="T22" fmla="*/ 50800 w 919"/>
                <a:gd name="T23" fmla="*/ 1120775 h 706"/>
                <a:gd name="T24" fmla="*/ 50800 w 919"/>
                <a:gd name="T25" fmla="*/ 1120775 h 706"/>
                <a:gd name="T26" fmla="*/ 41275 w 919"/>
                <a:gd name="T27" fmla="*/ 1117600 h 706"/>
                <a:gd name="T28" fmla="*/ 31750 w 919"/>
                <a:gd name="T29" fmla="*/ 1116013 h 706"/>
                <a:gd name="T30" fmla="*/ 20638 w 919"/>
                <a:gd name="T31" fmla="*/ 1109663 h 706"/>
                <a:gd name="T32" fmla="*/ 15875 w 919"/>
                <a:gd name="T33" fmla="*/ 1104900 h 706"/>
                <a:gd name="T34" fmla="*/ 7938 w 919"/>
                <a:gd name="T35" fmla="*/ 1096963 h 706"/>
                <a:gd name="T36" fmla="*/ 3175 w 919"/>
                <a:gd name="T37" fmla="*/ 1087438 h 706"/>
                <a:gd name="T38" fmla="*/ 0 w 919"/>
                <a:gd name="T39" fmla="*/ 1077913 h 706"/>
                <a:gd name="T40" fmla="*/ 0 w 919"/>
                <a:gd name="T41" fmla="*/ 1066800 h 706"/>
                <a:gd name="T42" fmla="*/ 0 w 919"/>
                <a:gd name="T43" fmla="*/ 1066800 h 706"/>
                <a:gd name="T44" fmla="*/ 0 w 919"/>
                <a:gd name="T45" fmla="*/ 117475 h 706"/>
                <a:gd name="T46" fmla="*/ 0 w 919"/>
                <a:gd name="T47" fmla="*/ 117475 h 706"/>
                <a:gd name="T48" fmla="*/ 0 w 919"/>
                <a:gd name="T49" fmla="*/ 106363 h 706"/>
                <a:gd name="T50" fmla="*/ 3175 w 919"/>
                <a:gd name="T51" fmla="*/ 96838 h 706"/>
                <a:gd name="T52" fmla="*/ 7938 w 919"/>
                <a:gd name="T53" fmla="*/ 85725 h 706"/>
                <a:gd name="T54" fmla="*/ 12700 w 919"/>
                <a:gd name="T55" fmla="*/ 77788 h 706"/>
                <a:gd name="T56" fmla="*/ 20638 w 919"/>
                <a:gd name="T57" fmla="*/ 69850 h 706"/>
                <a:gd name="T58" fmla="*/ 31750 w 919"/>
                <a:gd name="T59" fmla="*/ 61913 h 706"/>
                <a:gd name="T60" fmla="*/ 41275 w 919"/>
                <a:gd name="T61" fmla="*/ 58738 h 706"/>
                <a:gd name="T62" fmla="*/ 50800 w 919"/>
                <a:gd name="T63" fmla="*/ 55563 h 706"/>
                <a:gd name="T64" fmla="*/ 50800 w 919"/>
                <a:gd name="T65" fmla="*/ 55563 h 706"/>
                <a:gd name="T66" fmla="*/ 134938 w 919"/>
                <a:gd name="T67" fmla="*/ 42863 h 706"/>
                <a:gd name="T68" fmla="*/ 220663 w 919"/>
                <a:gd name="T69" fmla="*/ 31750 h 706"/>
                <a:gd name="T70" fmla="*/ 304800 w 919"/>
                <a:gd name="T71" fmla="*/ 22225 h 706"/>
                <a:gd name="T72" fmla="*/ 388938 w 919"/>
                <a:gd name="T73" fmla="*/ 14288 h 706"/>
                <a:gd name="T74" fmla="*/ 474663 w 919"/>
                <a:gd name="T75" fmla="*/ 7938 h 706"/>
                <a:gd name="T76" fmla="*/ 558800 w 919"/>
                <a:gd name="T77" fmla="*/ 4763 h 706"/>
                <a:gd name="T78" fmla="*/ 642938 w 919"/>
                <a:gd name="T79" fmla="*/ 1588 h 706"/>
                <a:gd name="T80" fmla="*/ 728663 w 919"/>
                <a:gd name="T81" fmla="*/ 0 h 706"/>
                <a:gd name="T82" fmla="*/ 812800 w 919"/>
                <a:gd name="T83" fmla="*/ 1588 h 706"/>
                <a:gd name="T84" fmla="*/ 898525 w 919"/>
                <a:gd name="T85" fmla="*/ 4763 h 706"/>
                <a:gd name="T86" fmla="*/ 982663 w 919"/>
                <a:gd name="T87" fmla="*/ 7938 h 706"/>
                <a:gd name="T88" fmla="*/ 1069975 w 919"/>
                <a:gd name="T89" fmla="*/ 14288 h 706"/>
                <a:gd name="T90" fmla="*/ 1152525 w 919"/>
                <a:gd name="T91" fmla="*/ 22225 h 706"/>
                <a:gd name="T92" fmla="*/ 1236663 w 919"/>
                <a:gd name="T93" fmla="*/ 31750 h 706"/>
                <a:gd name="T94" fmla="*/ 1320800 w 919"/>
                <a:gd name="T95" fmla="*/ 42863 h 706"/>
                <a:gd name="T96" fmla="*/ 1406525 w 919"/>
                <a:gd name="T97" fmla="*/ 55563 h 706"/>
                <a:gd name="T98" fmla="*/ 1406525 w 919"/>
                <a:gd name="T99" fmla="*/ 55563 h 706"/>
                <a:gd name="T100" fmla="*/ 1417638 w 919"/>
                <a:gd name="T101" fmla="*/ 58738 h 706"/>
                <a:gd name="T102" fmla="*/ 1427163 w 919"/>
                <a:gd name="T103" fmla="*/ 61913 h 706"/>
                <a:gd name="T104" fmla="*/ 1435100 w 919"/>
                <a:gd name="T105" fmla="*/ 69850 h 706"/>
                <a:gd name="T106" fmla="*/ 1443038 w 919"/>
                <a:gd name="T107" fmla="*/ 77788 h 706"/>
                <a:gd name="T108" fmla="*/ 1450975 w 919"/>
                <a:gd name="T109" fmla="*/ 85725 h 706"/>
                <a:gd name="T110" fmla="*/ 1455738 w 919"/>
                <a:gd name="T111" fmla="*/ 96838 h 706"/>
                <a:gd name="T112" fmla="*/ 1458913 w 919"/>
                <a:gd name="T113" fmla="*/ 106363 h 706"/>
                <a:gd name="T114" fmla="*/ 1458913 w 919"/>
                <a:gd name="T115" fmla="*/ 117475 h 706"/>
                <a:gd name="T116" fmla="*/ 1458913 w 919"/>
                <a:gd name="T117" fmla="*/ 117475 h 706"/>
                <a:gd name="T118" fmla="*/ 1458913 w 919"/>
                <a:gd name="T119" fmla="*/ 1066800 h 706"/>
                <a:gd name="T120" fmla="*/ 1458913 w 919"/>
                <a:gd name="T121" fmla="*/ 1066800 h 7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9" h="706">
                  <a:moveTo>
                    <a:pt x="919" y="672"/>
                  </a:moveTo>
                  <a:lnTo>
                    <a:pt x="919" y="672"/>
                  </a:lnTo>
                  <a:lnTo>
                    <a:pt x="919" y="679"/>
                  </a:lnTo>
                  <a:lnTo>
                    <a:pt x="917" y="685"/>
                  </a:lnTo>
                  <a:lnTo>
                    <a:pt x="914" y="691"/>
                  </a:lnTo>
                  <a:lnTo>
                    <a:pt x="909" y="696"/>
                  </a:lnTo>
                  <a:lnTo>
                    <a:pt x="904" y="699"/>
                  </a:lnTo>
                  <a:lnTo>
                    <a:pt x="899" y="703"/>
                  </a:lnTo>
                  <a:lnTo>
                    <a:pt x="893" y="704"/>
                  </a:lnTo>
                  <a:lnTo>
                    <a:pt x="885" y="706"/>
                  </a:lnTo>
                  <a:lnTo>
                    <a:pt x="32" y="706"/>
                  </a:lnTo>
                  <a:lnTo>
                    <a:pt x="26" y="704"/>
                  </a:lnTo>
                  <a:lnTo>
                    <a:pt x="20" y="703"/>
                  </a:lnTo>
                  <a:lnTo>
                    <a:pt x="13" y="699"/>
                  </a:lnTo>
                  <a:lnTo>
                    <a:pt x="10" y="696"/>
                  </a:lnTo>
                  <a:lnTo>
                    <a:pt x="5" y="691"/>
                  </a:lnTo>
                  <a:lnTo>
                    <a:pt x="2" y="685"/>
                  </a:lnTo>
                  <a:lnTo>
                    <a:pt x="0" y="679"/>
                  </a:lnTo>
                  <a:lnTo>
                    <a:pt x="0" y="672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2" y="61"/>
                  </a:lnTo>
                  <a:lnTo>
                    <a:pt x="5" y="54"/>
                  </a:lnTo>
                  <a:lnTo>
                    <a:pt x="8" y="49"/>
                  </a:lnTo>
                  <a:lnTo>
                    <a:pt x="13" y="44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2" y="35"/>
                  </a:lnTo>
                  <a:lnTo>
                    <a:pt x="85" y="27"/>
                  </a:lnTo>
                  <a:lnTo>
                    <a:pt x="139" y="20"/>
                  </a:lnTo>
                  <a:lnTo>
                    <a:pt x="192" y="14"/>
                  </a:lnTo>
                  <a:lnTo>
                    <a:pt x="245" y="9"/>
                  </a:lnTo>
                  <a:lnTo>
                    <a:pt x="299" y="5"/>
                  </a:lnTo>
                  <a:lnTo>
                    <a:pt x="352" y="3"/>
                  </a:lnTo>
                  <a:lnTo>
                    <a:pt x="405" y="1"/>
                  </a:lnTo>
                  <a:lnTo>
                    <a:pt x="459" y="0"/>
                  </a:lnTo>
                  <a:lnTo>
                    <a:pt x="512" y="1"/>
                  </a:lnTo>
                  <a:lnTo>
                    <a:pt x="566" y="3"/>
                  </a:lnTo>
                  <a:lnTo>
                    <a:pt x="619" y="5"/>
                  </a:lnTo>
                  <a:lnTo>
                    <a:pt x="674" y="9"/>
                  </a:lnTo>
                  <a:lnTo>
                    <a:pt x="726" y="14"/>
                  </a:lnTo>
                  <a:lnTo>
                    <a:pt x="779" y="20"/>
                  </a:lnTo>
                  <a:lnTo>
                    <a:pt x="832" y="27"/>
                  </a:lnTo>
                  <a:lnTo>
                    <a:pt x="886" y="35"/>
                  </a:lnTo>
                  <a:lnTo>
                    <a:pt x="893" y="37"/>
                  </a:lnTo>
                  <a:lnTo>
                    <a:pt x="899" y="39"/>
                  </a:lnTo>
                  <a:lnTo>
                    <a:pt x="904" y="44"/>
                  </a:lnTo>
                  <a:lnTo>
                    <a:pt x="909" y="49"/>
                  </a:lnTo>
                  <a:lnTo>
                    <a:pt x="914" y="54"/>
                  </a:lnTo>
                  <a:lnTo>
                    <a:pt x="917" y="61"/>
                  </a:lnTo>
                  <a:lnTo>
                    <a:pt x="919" y="67"/>
                  </a:lnTo>
                  <a:lnTo>
                    <a:pt x="919" y="74"/>
                  </a:lnTo>
                  <a:lnTo>
                    <a:pt x="919" y="672"/>
                  </a:lnTo>
                  <a:close/>
                </a:path>
              </a:pathLst>
            </a:custGeom>
            <a:solidFill>
              <a:srgbClr val="CD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3" name="Freeform 272"/>
            <p:cNvSpPr>
              <a:spLocks/>
            </p:cNvSpPr>
            <p:nvPr/>
          </p:nvSpPr>
          <p:spPr bwMode="auto">
            <a:xfrm>
              <a:off x="1585913" y="4051300"/>
              <a:ext cx="1408113" cy="1016000"/>
            </a:xfrm>
            <a:custGeom>
              <a:avLst/>
              <a:gdLst>
                <a:gd name="T0" fmla="*/ 1408113 w 887"/>
                <a:gd name="T1" fmla="*/ 966788 h 640"/>
                <a:gd name="T2" fmla="*/ 1408113 w 887"/>
                <a:gd name="T3" fmla="*/ 966788 h 640"/>
                <a:gd name="T4" fmla="*/ 1406525 w 887"/>
                <a:gd name="T5" fmla="*/ 976313 h 640"/>
                <a:gd name="T6" fmla="*/ 1403350 w 887"/>
                <a:gd name="T7" fmla="*/ 985838 h 640"/>
                <a:gd name="T8" fmla="*/ 1400175 w 887"/>
                <a:gd name="T9" fmla="*/ 993775 h 640"/>
                <a:gd name="T10" fmla="*/ 1392238 w 887"/>
                <a:gd name="T11" fmla="*/ 1001713 h 640"/>
                <a:gd name="T12" fmla="*/ 1385888 w 887"/>
                <a:gd name="T13" fmla="*/ 1008063 h 640"/>
                <a:gd name="T14" fmla="*/ 1376363 w 887"/>
                <a:gd name="T15" fmla="*/ 1012825 h 640"/>
                <a:gd name="T16" fmla="*/ 1365250 w 887"/>
                <a:gd name="T17" fmla="*/ 1016000 h 640"/>
                <a:gd name="T18" fmla="*/ 1355725 w 887"/>
                <a:gd name="T19" fmla="*/ 1016000 h 640"/>
                <a:gd name="T20" fmla="*/ 52388 w 887"/>
                <a:gd name="T21" fmla="*/ 1016000 h 640"/>
                <a:gd name="T22" fmla="*/ 52388 w 887"/>
                <a:gd name="T23" fmla="*/ 1016000 h 640"/>
                <a:gd name="T24" fmla="*/ 39688 w 887"/>
                <a:gd name="T25" fmla="*/ 1016000 h 640"/>
                <a:gd name="T26" fmla="*/ 31750 w 887"/>
                <a:gd name="T27" fmla="*/ 1012825 h 640"/>
                <a:gd name="T28" fmla="*/ 22225 w 887"/>
                <a:gd name="T29" fmla="*/ 1008063 h 640"/>
                <a:gd name="T30" fmla="*/ 14288 w 887"/>
                <a:gd name="T31" fmla="*/ 1001713 h 640"/>
                <a:gd name="T32" fmla="*/ 7938 w 887"/>
                <a:gd name="T33" fmla="*/ 993775 h 640"/>
                <a:gd name="T34" fmla="*/ 3175 w 887"/>
                <a:gd name="T35" fmla="*/ 985838 h 640"/>
                <a:gd name="T36" fmla="*/ 0 w 887"/>
                <a:gd name="T37" fmla="*/ 976313 h 640"/>
                <a:gd name="T38" fmla="*/ 0 w 887"/>
                <a:gd name="T39" fmla="*/ 966788 h 640"/>
                <a:gd name="T40" fmla="*/ 0 w 887"/>
                <a:gd name="T41" fmla="*/ 50800 h 640"/>
                <a:gd name="T42" fmla="*/ 0 w 887"/>
                <a:gd name="T43" fmla="*/ 50800 h 640"/>
                <a:gd name="T44" fmla="*/ 0 w 887"/>
                <a:gd name="T45" fmla="*/ 39688 h 640"/>
                <a:gd name="T46" fmla="*/ 3175 w 887"/>
                <a:gd name="T47" fmla="*/ 30163 h 640"/>
                <a:gd name="T48" fmla="*/ 7938 w 887"/>
                <a:gd name="T49" fmla="*/ 22225 h 640"/>
                <a:gd name="T50" fmla="*/ 14288 w 887"/>
                <a:gd name="T51" fmla="*/ 14288 h 640"/>
                <a:gd name="T52" fmla="*/ 22225 w 887"/>
                <a:gd name="T53" fmla="*/ 7938 h 640"/>
                <a:gd name="T54" fmla="*/ 31750 w 887"/>
                <a:gd name="T55" fmla="*/ 4763 h 640"/>
                <a:gd name="T56" fmla="*/ 39688 w 887"/>
                <a:gd name="T57" fmla="*/ 0 h 640"/>
                <a:gd name="T58" fmla="*/ 52388 w 887"/>
                <a:gd name="T59" fmla="*/ 0 h 640"/>
                <a:gd name="T60" fmla="*/ 1355725 w 887"/>
                <a:gd name="T61" fmla="*/ 0 h 640"/>
                <a:gd name="T62" fmla="*/ 1355725 w 887"/>
                <a:gd name="T63" fmla="*/ 0 h 640"/>
                <a:gd name="T64" fmla="*/ 1365250 w 887"/>
                <a:gd name="T65" fmla="*/ 0 h 640"/>
                <a:gd name="T66" fmla="*/ 1376363 w 887"/>
                <a:gd name="T67" fmla="*/ 4763 h 640"/>
                <a:gd name="T68" fmla="*/ 1385888 w 887"/>
                <a:gd name="T69" fmla="*/ 7938 h 640"/>
                <a:gd name="T70" fmla="*/ 1392238 w 887"/>
                <a:gd name="T71" fmla="*/ 14288 h 640"/>
                <a:gd name="T72" fmla="*/ 1400175 w 887"/>
                <a:gd name="T73" fmla="*/ 22225 h 640"/>
                <a:gd name="T74" fmla="*/ 1403350 w 887"/>
                <a:gd name="T75" fmla="*/ 30163 h 640"/>
                <a:gd name="T76" fmla="*/ 1406525 w 887"/>
                <a:gd name="T77" fmla="*/ 39688 h 640"/>
                <a:gd name="T78" fmla="*/ 1408113 w 887"/>
                <a:gd name="T79" fmla="*/ 50800 h 640"/>
                <a:gd name="T80" fmla="*/ 1408113 w 887"/>
                <a:gd name="T81" fmla="*/ 966788 h 6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87" h="640">
                  <a:moveTo>
                    <a:pt x="887" y="609"/>
                  </a:moveTo>
                  <a:lnTo>
                    <a:pt x="887" y="609"/>
                  </a:lnTo>
                  <a:lnTo>
                    <a:pt x="886" y="615"/>
                  </a:lnTo>
                  <a:lnTo>
                    <a:pt x="884" y="621"/>
                  </a:lnTo>
                  <a:lnTo>
                    <a:pt x="882" y="626"/>
                  </a:lnTo>
                  <a:lnTo>
                    <a:pt x="877" y="631"/>
                  </a:lnTo>
                  <a:lnTo>
                    <a:pt x="873" y="635"/>
                  </a:lnTo>
                  <a:lnTo>
                    <a:pt x="867" y="638"/>
                  </a:lnTo>
                  <a:lnTo>
                    <a:pt x="860" y="640"/>
                  </a:lnTo>
                  <a:lnTo>
                    <a:pt x="854" y="640"/>
                  </a:lnTo>
                  <a:lnTo>
                    <a:pt x="33" y="640"/>
                  </a:lnTo>
                  <a:lnTo>
                    <a:pt x="25" y="640"/>
                  </a:lnTo>
                  <a:lnTo>
                    <a:pt x="20" y="638"/>
                  </a:lnTo>
                  <a:lnTo>
                    <a:pt x="14" y="635"/>
                  </a:lnTo>
                  <a:lnTo>
                    <a:pt x="9" y="631"/>
                  </a:lnTo>
                  <a:lnTo>
                    <a:pt x="5" y="626"/>
                  </a:lnTo>
                  <a:lnTo>
                    <a:pt x="2" y="621"/>
                  </a:lnTo>
                  <a:lnTo>
                    <a:pt x="0" y="615"/>
                  </a:lnTo>
                  <a:lnTo>
                    <a:pt x="0" y="60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854" y="0"/>
                  </a:lnTo>
                  <a:lnTo>
                    <a:pt x="860" y="0"/>
                  </a:lnTo>
                  <a:lnTo>
                    <a:pt x="867" y="3"/>
                  </a:lnTo>
                  <a:lnTo>
                    <a:pt x="873" y="5"/>
                  </a:lnTo>
                  <a:lnTo>
                    <a:pt x="877" y="9"/>
                  </a:lnTo>
                  <a:lnTo>
                    <a:pt x="882" y="14"/>
                  </a:lnTo>
                  <a:lnTo>
                    <a:pt x="884" y="19"/>
                  </a:lnTo>
                  <a:lnTo>
                    <a:pt x="886" y="25"/>
                  </a:lnTo>
                  <a:lnTo>
                    <a:pt x="887" y="32"/>
                  </a:lnTo>
                  <a:lnTo>
                    <a:pt x="887" y="609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4" name="Freeform 273"/>
            <p:cNvSpPr>
              <a:spLocks/>
            </p:cNvSpPr>
            <p:nvPr/>
          </p:nvSpPr>
          <p:spPr bwMode="auto">
            <a:xfrm>
              <a:off x="1641476" y="4003675"/>
              <a:ext cx="1296988" cy="23813"/>
            </a:xfrm>
            <a:custGeom>
              <a:avLst/>
              <a:gdLst>
                <a:gd name="T0" fmla="*/ 3175 w 817"/>
                <a:gd name="T1" fmla="*/ 23813 h 15"/>
                <a:gd name="T2" fmla="*/ 1292225 w 817"/>
                <a:gd name="T3" fmla="*/ 23813 h 15"/>
                <a:gd name="T4" fmla="*/ 1292225 w 817"/>
                <a:gd name="T5" fmla="*/ 23813 h 15"/>
                <a:gd name="T6" fmla="*/ 1296988 w 817"/>
                <a:gd name="T7" fmla="*/ 22225 h 15"/>
                <a:gd name="T8" fmla="*/ 1296988 w 817"/>
                <a:gd name="T9" fmla="*/ 22225 h 15"/>
                <a:gd name="T10" fmla="*/ 1292225 w 817"/>
                <a:gd name="T11" fmla="*/ 19050 h 15"/>
                <a:gd name="T12" fmla="*/ 1282700 w 817"/>
                <a:gd name="T13" fmla="*/ 17463 h 15"/>
                <a:gd name="T14" fmla="*/ 1244600 w 817"/>
                <a:gd name="T15" fmla="*/ 14288 h 15"/>
                <a:gd name="T16" fmla="*/ 1184275 w 817"/>
                <a:gd name="T17" fmla="*/ 9525 h 15"/>
                <a:gd name="T18" fmla="*/ 1106488 w 817"/>
                <a:gd name="T19" fmla="*/ 6350 h 15"/>
                <a:gd name="T20" fmla="*/ 900113 w 817"/>
                <a:gd name="T21" fmla="*/ 1588 h 15"/>
                <a:gd name="T22" fmla="*/ 647700 w 817"/>
                <a:gd name="T23" fmla="*/ 0 h 15"/>
                <a:gd name="T24" fmla="*/ 647700 w 817"/>
                <a:gd name="T25" fmla="*/ 0 h 15"/>
                <a:gd name="T26" fmla="*/ 396875 w 817"/>
                <a:gd name="T27" fmla="*/ 1588 h 15"/>
                <a:gd name="T28" fmla="*/ 190500 w 817"/>
                <a:gd name="T29" fmla="*/ 6350 h 15"/>
                <a:gd name="T30" fmla="*/ 111125 w 817"/>
                <a:gd name="T31" fmla="*/ 9525 h 15"/>
                <a:gd name="T32" fmla="*/ 50800 w 817"/>
                <a:gd name="T33" fmla="*/ 14288 h 15"/>
                <a:gd name="T34" fmla="*/ 14288 w 817"/>
                <a:gd name="T35" fmla="*/ 17463 h 15"/>
                <a:gd name="T36" fmla="*/ 4763 w 817"/>
                <a:gd name="T37" fmla="*/ 19050 h 15"/>
                <a:gd name="T38" fmla="*/ 0 w 817"/>
                <a:gd name="T39" fmla="*/ 22225 h 15"/>
                <a:gd name="T40" fmla="*/ 0 w 817"/>
                <a:gd name="T41" fmla="*/ 22225 h 15"/>
                <a:gd name="T42" fmla="*/ 3175 w 817"/>
                <a:gd name="T43" fmla="*/ 23813 h 15"/>
                <a:gd name="T44" fmla="*/ 3175 w 817"/>
                <a:gd name="T45" fmla="*/ 23813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17" h="15">
                  <a:moveTo>
                    <a:pt x="2" y="15"/>
                  </a:moveTo>
                  <a:lnTo>
                    <a:pt x="814" y="15"/>
                  </a:lnTo>
                  <a:lnTo>
                    <a:pt x="817" y="14"/>
                  </a:lnTo>
                  <a:lnTo>
                    <a:pt x="814" y="12"/>
                  </a:lnTo>
                  <a:lnTo>
                    <a:pt x="808" y="11"/>
                  </a:lnTo>
                  <a:lnTo>
                    <a:pt x="784" y="9"/>
                  </a:lnTo>
                  <a:lnTo>
                    <a:pt x="746" y="6"/>
                  </a:lnTo>
                  <a:lnTo>
                    <a:pt x="697" y="4"/>
                  </a:lnTo>
                  <a:lnTo>
                    <a:pt x="567" y="1"/>
                  </a:lnTo>
                  <a:lnTo>
                    <a:pt x="408" y="0"/>
                  </a:lnTo>
                  <a:lnTo>
                    <a:pt x="250" y="1"/>
                  </a:lnTo>
                  <a:lnTo>
                    <a:pt x="120" y="4"/>
                  </a:lnTo>
                  <a:lnTo>
                    <a:pt x="70" y="6"/>
                  </a:lnTo>
                  <a:lnTo>
                    <a:pt x="32" y="9"/>
                  </a:lnTo>
                  <a:lnTo>
                    <a:pt x="9" y="11"/>
                  </a:lnTo>
                  <a:lnTo>
                    <a:pt x="3" y="12"/>
                  </a:lnTo>
                  <a:lnTo>
                    <a:pt x="0" y="14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5" name="Rectangle 274"/>
            <p:cNvSpPr>
              <a:spLocks noChangeArrowheads="1"/>
            </p:cNvSpPr>
            <p:nvPr/>
          </p:nvSpPr>
          <p:spPr bwMode="auto">
            <a:xfrm>
              <a:off x="1695451" y="4151313"/>
              <a:ext cx="1166813" cy="684213"/>
            </a:xfrm>
            <a:prstGeom prst="rect">
              <a:avLst/>
            </a:pr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06" name="Rectangle 275"/>
            <p:cNvSpPr>
              <a:spLocks noChangeArrowheads="1"/>
            </p:cNvSpPr>
            <p:nvPr/>
          </p:nvSpPr>
          <p:spPr bwMode="auto">
            <a:xfrm>
              <a:off x="1716088" y="4171950"/>
              <a:ext cx="1123950" cy="649288"/>
            </a:xfrm>
            <a:prstGeom prst="rect">
              <a:avLst/>
            </a:prstGeom>
            <a:solidFill>
              <a:srgbClr val="74B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07" name="Freeform 276"/>
            <p:cNvSpPr>
              <a:spLocks/>
            </p:cNvSpPr>
            <p:nvPr/>
          </p:nvSpPr>
          <p:spPr bwMode="auto">
            <a:xfrm>
              <a:off x="1716088" y="4171950"/>
              <a:ext cx="547688" cy="649288"/>
            </a:xfrm>
            <a:custGeom>
              <a:avLst/>
              <a:gdLst>
                <a:gd name="T0" fmla="*/ 547688 w 345"/>
                <a:gd name="T1" fmla="*/ 0 h 409"/>
                <a:gd name="T2" fmla="*/ 127000 w 345"/>
                <a:gd name="T3" fmla="*/ 0 h 409"/>
                <a:gd name="T4" fmla="*/ 0 w 345"/>
                <a:gd name="T5" fmla="*/ 320675 h 409"/>
                <a:gd name="T6" fmla="*/ 0 w 345"/>
                <a:gd name="T7" fmla="*/ 649288 h 409"/>
                <a:gd name="T8" fmla="*/ 292100 w 345"/>
                <a:gd name="T9" fmla="*/ 649288 h 409"/>
                <a:gd name="T10" fmla="*/ 547688 w 345"/>
                <a:gd name="T11" fmla="*/ 0 h 4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5" h="409">
                  <a:moveTo>
                    <a:pt x="345" y="0"/>
                  </a:moveTo>
                  <a:lnTo>
                    <a:pt x="80" y="0"/>
                  </a:lnTo>
                  <a:lnTo>
                    <a:pt x="0" y="202"/>
                  </a:lnTo>
                  <a:lnTo>
                    <a:pt x="0" y="409"/>
                  </a:lnTo>
                  <a:lnTo>
                    <a:pt x="184" y="409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8" name="Freeform 277"/>
            <p:cNvSpPr>
              <a:spLocks/>
            </p:cNvSpPr>
            <p:nvPr/>
          </p:nvSpPr>
          <p:spPr bwMode="auto">
            <a:xfrm>
              <a:off x="2084388" y="4171950"/>
              <a:ext cx="415925" cy="649288"/>
            </a:xfrm>
            <a:custGeom>
              <a:avLst/>
              <a:gdLst>
                <a:gd name="T0" fmla="*/ 158750 w 262"/>
                <a:gd name="T1" fmla="*/ 649288 h 409"/>
                <a:gd name="T2" fmla="*/ 415925 w 262"/>
                <a:gd name="T3" fmla="*/ 0 h 409"/>
                <a:gd name="T4" fmla="*/ 255588 w 262"/>
                <a:gd name="T5" fmla="*/ 0 h 409"/>
                <a:gd name="T6" fmla="*/ 0 w 262"/>
                <a:gd name="T7" fmla="*/ 649288 h 409"/>
                <a:gd name="T8" fmla="*/ 158750 w 262"/>
                <a:gd name="T9" fmla="*/ 649288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2" h="409">
                  <a:moveTo>
                    <a:pt x="100" y="409"/>
                  </a:moveTo>
                  <a:lnTo>
                    <a:pt x="262" y="0"/>
                  </a:lnTo>
                  <a:lnTo>
                    <a:pt x="161" y="0"/>
                  </a:lnTo>
                  <a:lnTo>
                    <a:pt x="0" y="409"/>
                  </a:lnTo>
                  <a:lnTo>
                    <a:pt x="100" y="409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9" name="Freeform 278"/>
            <p:cNvSpPr>
              <a:spLocks/>
            </p:cNvSpPr>
            <p:nvPr/>
          </p:nvSpPr>
          <p:spPr bwMode="auto">
            <a:xfrm>
              <a:off x="1698626" y="4906963"/>
              <a:ext cx="165100" cy="39688"/>
            </a:xfrm>
            <a:custGeom>
              <a:avLst/>
              <a:gdLst>
                <a:gd name="T0" fmla="*/ 165100 w 104"/>
                <a:gd name="T1" fmla="*/ 20638 h 25"/>
                <a:gd name="T2" fmla="*/ 165100 w 104"/>
                <a:gd name="T3" fmla="*/ 20638 h 25"/>
                <a:gd name="T4" fmla="*/ 163513 w 104"/>
                <a:gd name="T5" fmla="*/ 28575 h 25"/>
                <a:gd name="T6" fmla="*/ 158750 w 104"/>
                <a:gd name="T7" fmla="*/ 34925 h 25"/>
                <a:gd name="T8" fmla="*/ 153988 w 104"/>
                <a:gd name="T9" fmla="*/ 38100 h 25"/>
                <a:gd name="T10" fmla="*/ 147638 w 104"/>
                <a:gd name="T11" fmla="*/ 39688 h 25"/>
                <a:gd name="T12" fmla="*/ 19050 w 104"/>
                <a:gd name="T13" fmla="*/ 39688 h 25"/>
                <a:gd name="T14" fmla="*/ 19050 w 104"/>
                <a:gd name="T15" fmla="*/ 39688 h 25"/>
                <a:gd name="T16" fmla="*/ 11113 w 104"/>
                <a:gd name="T17" fmla="*/ 38100 h 25"/>
                <a:gd name="T18" fmla="*/ 4763 w 104"/>
                <a:gd name="T19" fmla="*/ 34925 h 25"/>
                <a:gd name="T20" fmla="*/ 1588 w 104"/>
                <a:gd name="T21" fmla="*/ 28575 h 25"/>
                <a:gd name="T22" fmla="*/ 0 w 104"/>
                <a:gd name="T23" fmla="*/ 20638 h 25"/>
                <a:gd name="T24" fmla="*/ 0 w 104"/>
                <a:gd name="T25" fmla="*/ 20638 h 25"/>
                <a:gd name="T26" fmla="*/ 0 w 104"/>
                <a:gd name="T27" fmla="*/ 20638 h 25"/>
                <a:gd name="T28" fmla="*/ 1588 w 104"/>
                <a:gd name="T29" fmla="*/ 12700 h 25"/>
                <a:gd name="T30" fmla="*/ 4763 w 104"/>
                <a:gd name="T31" fmla="*/ 6350 h 25"/>
                <a:gd name="T32" fmla="*/ 11113 w 104"/>
                <a:gd name="T33" fmla="*/ 3175 h 25"/>
                <a:gd name="T34" fmla="*/ 19050 w 104"/>
                <a:gd name="T35" fmla="*/ 0 h 25"/>
                <a:gd name="T36" fmla="*/ 147638 w 104"/>
                <a:gd name="T37" fmla="*/ 0 h 25"/>
                <a:gd name="T38" fmla="*/ 147638 w 104"/>
                <a:gd name="T39" fmla="*/ 0 h 25"/>
                <a:gd name="T40" fmla="*/ 153988 w 104"/>
                <a:gd name="T41" fmla="*/ 3175 h 25"/>
                <a:gd name="T42" fmla="*/ 158750 w 104"/>
                <a:gd name="T43" fmla="*/ 6350 h 25"/>
                <a:gd name="T44" fmla="*/ 163513 w 104"/>
                <a:gd name="T45" fmla="*/ 12700 h 25"/>
                <a:gd name="T46" fmla="*/ 165100 w 104"/>
                <a:gd name="T47" fmla="*/ 20638 h 25"/>
                <a:gd name="T48" fmla="*/ 165100 w 104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5">
                  <a:moveTo>
                    <a:pt x="104" y="13"/>
                  </a:moveTo>
                  <a:lnTo>
                    <a:pt x="104" y="13"/>
                  </a:lnTo>
                  <a:lnTo>
                    <a:pt x="103" y="18"/>
                  </a:lnTo>
                  <a:lnTo>
                    <a:pt x="100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4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0" name="Freeform 279"/>
            <p:cNvSpPr>
              <a:spLocks/>
            </p:cNvSpPr>
            <p:nvPr/>
          </p:nvSpPr>
          <p:spPr bwMode="auto">
            <a:xfrm>
              <a:off x="1698626" y="4897438"/>
              <a:ext cx="165100" cy="41275"/>
            </a:xfrm>
            <a:custGeom>
              <a:avLst/>
              <a:gdLst>
                <a:gd name="T0" fmla="*/ 165100 w 104"/>
                <a:gd name="T1" fmla="*/ 22225 h 26"/>
                <a:gd name="T2" fmla="*/ 165100 w 104"/>
                <a:gd name="T3" fmla="*/ 22225 h 26"/>
                <a:gd name="T4" fmla="*/ 163513 w 104"/>
                <a:gd name="T5" fmla="*/ 28575 h 26"/>
                <a:gd name="T6" fmla="*/ 158750 w 104"/>
                <a:gd name="T7" fmla="*/ 36513 h 26"/>
                <a:gd name="T8" fmla="*/ 153988 w 104"/>
                <a:gd name="T9" fmla="*/ 39688 h 26"/>
                <a:gd name="T10" fmla="*/ 147638 w 104"/>
                <a:gd name="T11" fmla="*/ 41275 h 26"/>
                <a:gd name="T12" fmla="*/ 19050 w 104"/>
                <a:gd name="T13" fmla="*/ 41275 h 26"/>
                <a:gd name="T14" fmla="*/ 19050 w 104"/>
                <a:gd name="T15" fmla="*/ 41275 h 26"/>
                <a:gd name="T16" fmla="*/ 11113 w 104"/>
                <a:gd name="T17" fmla="*/ 39688 h 26"/>
                <a:gd name="T18" fmla="*/ 4763 w 104"/>
                <a:gd name="T19" fmla="*/ 36513 h 26"/>
                <a:gd name="T20" fmla="*/ 1588 w 104"/>
                <a:gd name="T21" fmla="*/ 28575 h 26"/>
                <a:gd name="T22" fmla="*/ 0 w 104"/>
                <a:gd name="T23" fmla="*/ 22225 h 26"/>
                <a:gd name="T24" fmla="*/ 0 w 104"/>
                <a:gd name="T25" fmla="*/ 22225 h 26"/>
                <a:gd name="T26" fmla="*/ 0 w 104"/>
                <a:gd name="T27" fmla="*/ 22225 h 26"/>
                <a:gd name="T28" fmla="*/ 1588 w 104"/>
                <a:gd name="T29" fmla="*/ 14288 h 26"/>
                <a:gd name="T30" fmla="*/ 4763 w 104"/>
                <a:gd name="T31" fmla="*/ 6350 h 26"/>
                <a:gd name="T32" fmla="*/ 11113 w 104"/>
                <a:gd name="T33" fmla="*/ 1588 h 26"/>
                <a:gd name="T34" fmla="*/ 19050 w 104"/>
                <a:gd name="T35" fmla="*/ 0 h 26"/>
                <a:gd name="T36" fmla="*/ 147638 w 104"/>
                <a:gd name="T37" fmla="*/ 0 h 26"/>
                <a:gd name="T38" fmla="*/ 147638 w 104"/>
                <a:gd name="T39" fmla="*/ 0 h 26"/>
                <a:gd name="T40" fmla="*/ 153988 w 104"/>
                <a:gd name="T41" fmla="*/ 1588 h 26"/>
                <a:gd name="T42" fmla="*/ 158750 w 104"/>
                <a:gd name="T43" fmla="*/ 6350 h 26"/>
                <a:gd name="T44" fmla="*/ 163513 w 104"/>
                <a:gd name="T45" fmla="*/ 14288 h 26"/>
                <a:gd name="T46" fmla="*/ 165100 w 104"/>
                <a:gd name="T47" fmla="*/ 22225 h 26"/>
                <a:gd name="T48" fmla="*/ 165100 w 104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6">
                  <a:moveTo>
                    <a:pt x="104" y="14"/>
                  </a:moveTo>
                  <a:lnTo>
                    <a:pt x="104" y="14"/>
                  </a:lnTo>
                  <a:lnTo>
                    <a:pt x="103" y="18"/>
                  </a:lnTo>
                  <a:lnTo>
                    <a:pt x="100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2" y="26"/>
                  </a:lnTo>
                  <a:lnTo>
                    <a:pt x="7" y="25"/>
                  </a:lnTo>
                  <a:lnTo>
                    <a:pt x="3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0" y="4"/>
                  </a:lnTo>
                  <a:lnTo>
                    <a:pt x="103" y="9"/>
                  </a:lnTo>
                  <a:lnTo>
                    <a:pt x="104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1" name="Freeform 280"/>
            <p:cNvSpPr>
              <a:spLocks/>
            </p:cNvSpPr>
            <p:nvPr/>
          </p:nvSpPr>
          <p:spPr bwMode="auto">
            <a:xfrm>
              <a:off x="1941513" y="4906963"/>
              <a:ext cx="166688" cy="39688"/>
            </a:xfrm>
            <a:custGeom>
              <a:avLst/>
              <a:gdLst>
                <a:gd name="T0" fmla="*/ 166688 w 105"/>
                <a:gd name="T1" fmla="*/ 20638 h 25"/>
                <a:gd name="T2" fmla="*/ 166688 w 105"/>
                <a:gd name="T3" fmla="*/ 20638 h 25"/>
                <a:gd name="T4" fmla="*/ 165100 w 105"/>
                <a:gd name="T5" fmla="*/ 28575 h 25"/>
                <a:gd name="T6" fmla="*/ 160338 w 105"/>
                <a:gd name="T7" fmla="*/ 34925 h 25"/>
                <a:gd name="T8" fmla="*/ 153988 w 105"/>
                <a:gd name="T9" fmla="*/ 38100 h 25"/>
                <a:gd name="T10" fmla="*/ 147638 w 105"/>
                <a:gd name="T11" fmla="*/ 39688 h 25"/>
                <a:gd name="T12" fmla="*/ 20638 w 105"/>
                <a:gd name="T13" fmla="*/ 39688 h 25"/>
                <a:gd name="T14" fmla="*/ 20638 w 105"/>
                <a:gd name="T15" fmla="*/ 39688 h 25"/>
                <a:gd name="T16" fmla="*/ 12700 w 105"/>
                <a:gd name="T17" fmla="*/ 38100 h 25"/>
                <a:gd name="T18" fmla="*/ 6350 w 105"/>
                <a:gd name="T19" fmla="*/ 34925 h 25"/>
                <a:gd name="T20" fmla="*/ 1588 w 105"/>
                <a:gd name="T21" fmla="*/ 28575 h 25"/>
                <a:gd name="T22" fmla="*/ 0 w 105"/>
                <a:gd name="T23" fmla="*/ 20638 h 25"/>
                <a:gd name="T24" fmla="*/ 0 w 105"/>
                <a:gd name="T25" fmla="*/ 20638 h 25"/>
                <a:gd name="T26" fmla="*/ 0 w 105"/>
                <a:gd name="T27" fmla="*/ 20638 h 25"/>
                <a:gd name="T28" fmla="*/ 1588 w 105"/>
                <a:gd name="T29" fmla="*/ 12700 h 25"/>
                <a:gd name="T30" fmla="*/ 6350 w 105"/>
                <a:gd name="T31" fmla="*/ 6350 h 25"/>
                <a:gd name="T32" fmla="*/ 12700 w 105"/>
                <a:gd name="T33" fmla="*/ 3175 h 25"/>
                <a:gd name="T34" fmla="*/ 20638 w 105"/>
                <a:gd name="T35" fmla="*/ 0 h 25"/>
                <a:gd name="T36" fmla="*/ 147638 w 105"/>
                <a:gd name="T37" fmla="*/ 0 h 25"/>
                <a:gd name="T38" fmla="*/ 147638 w 105"/>
                <a:gd name="T39" fmla="*/ 0 h 25"/>
                <a:gd name="T40" fmla="*/ 153988 w 105"/>
                <a:gd name="T41" fmla="*/ 3175 h 25"/>
                <a:gd name="T42" fmla="*/ 160338 w 105"/>
                <a:gd name="T43" fmla="*/ 6350 h 25"/>
                <a:gd name="T44" fmla="*/ 165100 w 105"/>
                <a:gd name="T45" fmla="*/ 12700 h 25"/>
                <a:gd name="T46" fmla="*/ 166688 w 105"/>
                <a:gd name="T47" fmla="*/ 20638 h 25"/>
                <a:gd name="T48" fmla="*/ 166688 w 105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5">
                  <a:moveTo>
                    <a:pt x="105" y="13"/>
                  </a:moveTo>
                  <a:lnTo>
                    <a:pt x="105" y="13"/>
                  </a:lnTo>
                  <a:lnTo>
                    <a:pt x="104" y="18"/>
                  </a:lnTo>
                  <a:lnTo>
                    <a:pt x="101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3" y="25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1" y="4"/>
                  </a:lnTo>
                  <a:lnTo>
                    <a:pt x="104" y="8"/>
                  </a:lnTo>
                  <a:lnTo>
                    <a:pt x="105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2" name="Freeform 281"/>
            <p:cNvSpPr>
              <a:spLocks/>
            </p:cNvSpPr>
            <p:nvPr/>
          </p:nvSpPr>
          <p:spPr bwMode="auto">
            <a:xfrm>
              <a:off x="1941513" y="4897438"/>
              <a:ext cx="166688" cy="41275"/>
            </a:xfrm>
            <a:custGeom>
              <a:avLst/>
              <a:gdLst>
                <a:gd name="T0" fmla="*/ 166688 w 105"/>
                <a:gd name="T1" fmla="*/ 22225 h 26"/>
                <a:gd name="T2" fmla="*/ 166688 w 105"/>
                <a:gd name="T3" fmla="*/ 22225 h 26"/>
                <a:gd name="T4" fmla="*/ 165100 w 105"/>
                <a:gd name="T5" fmla="*/ 28575 h 26"/>
                <a:gd name="T6" fmla="*/ 160338 w 105"/>
                <a:gd name="T7" fmla="*/ 36513 h 26"/>
                <a:gd name="T8" fmla="*/ 153988 w 105"/>
                <a:gd name="T9" fmla="*/ 39688 h 26"/>
                <a:gd name="T10" fmla="*/ 147638 w 105"/>
                <a:gd name="T11" fmla="*/ 41275 h 26"/>
                <a:gd name="T12" fmla="*/ 20638 w 105"/>
                <a:gd name="T13" fmla="*/ 41275 h 26"/>
                <a:gd name="T14" fmla="*/ 20638 w 105"/>
                <a:gd name="T15" fmla="*/ 41275 h 26"/>
                <a:gd name="T16" fmla="*/ 12700 w 105"/>
                <a:gd name="T17" fmla="*/ 39688 h 26"/>
                <a:gd name="T18" fmla="*/ 6350 w 105"/>
                <a:gd name="T19" fmla="*/ 36513 h 26"/>
                <a:gd name="T20" fmla="*/ 1588 w 105"/>
                <a:gd name="T21" fmla="*/ 28575 h 26"/>
                <a:gd name="T22" fmla="*/ 0 w 105"/>
                <a:gd name="T23" fmla="*/ 22225 h 26"/>
                <a:gd name="T24" fmla="*/ 0 w 105"/>
                <a:gd name="T25" fmla="*/ 22225 h 26"/>
                <a:gd name="T26" fmla="*/ 0 w 105"/>
                <a:gd name="T27" fmla="*/ 22225 h 26"/>
                <a:gd name="T28" fmla="*/ 1588 w 105"/>
                <a:gd name="T29" fmla="*/ 14288 h 26"/>
                <a:gd name="T30" fmla="*/ 6350 w 105"/>
                <a:gd name="T31" fmla="*/ 6350 h 26"/>
                <a:gd name="T32" fmla="*/ 12700 w 105"/>
                <a:gd name="T33" fmla="*/ 1588 h 26"/>
                <a:gd name="T34" fmla="*/ 20638 w 105"/>
                <a:gd name="T35" fmla="*/ 0 h 26"/>
                <a:gd name="T36" fmla="*/ 147638 w 105"/>
                <a:gd name="T37" fmla="*/ 0 h 26"/>
                <a:gd name="T38" fmla="*/ 147638 w 105"/>
                <a:gd name="T39" fmla="*/ 0 h 26"/>
                <a:gd name="T40" fmla="*/ 153988 w 105"/>
                <a:gd name="T41" fmla="*/ 1588 h 26"/>
                <a:gd name="T42" fmla="*/ 160338 w 105"/>
                <a:gd name="T43" fmla="*/ 6350 h 26"/>
                <a:gd name="T44" fmla="*/ 165100 w 105"/>
                <a:gd name="T45" fmla="*/ 14288 h 26"/>
                <a:gd name="T46" fmla="*/ 166688 w 105"/>
                <a:gd name="T47" fmla="*/ 22225 h 26"/>
                <a:gd name="T48" fmla="*/ 166688 w 105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6">
                  <a:moveTo>
                    <a:pt x="105" y="14"/>
                  </a:moveTo>
                  <a:lnTo>
                    <a:pt x="105" y="14"/>
                  </a:lnTo>
                  <a:lnTo>
                    <a:pt x="104" y="18"/>
                  </a:lnTo>
                  <a:lnTo>
                    <a:pt x="101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3" y="26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1" y="4"/>
                  </a:lnTo>
                  <a:lnTo>
                    <a:pt x="104" y="9"/>
                  </a:lnTo>
                  <a:lnTo>
                    <a:pt x="105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3" name="Freeform 282"/>
            <p:cNvSpPr>
              <a:spLocks/>
            </p:cNvSpPr>
            <p:nvPr/>
          </p:nvSpPr>
          <p:spPr bwMode="auto">
            <a:xfrm>
              <a:off x="2185988" y="4906963"/>
              <a:ext cx="165100" cy="39688"/>
            </a:xfrm>
            <a:custGeom>
              <a:avLst/>
              <a:gdLst>
                <a:gd name="T0" fmla="*/ 165100 w 104"/>
                <a:gd name="T1" fmla="*/ 20638 h 25"/>
                <a:gd name="T2" fmla="*/ 165100 w 104"/>
                <a:gd name="T3" fmla="*/ 20638 h 25"/>
                <a:gd name="T4" fmla="*/ 163513 w 104"/>
                <a:gd name="T5" fmla="*/ 28575 h 25"/>
                <a:gd name="T6" fmla="*/ 160338 w 104"/>
                <a:gd name="T7" fmla="*/ 34925 h 25"/>
                <a:gd name="T8" fmla="*/ 153988 w 104"/>
                <a:gd name="T9" fmla="*/ 38100 h 25"/>
                <a:gd name="T10" fmla="*/ 147638 w 104"/>
                <a:gd name="T11" fmla="*/ 39688 h 25"/>
                <a:gd name="T12" fmla="*/ 19050 w 104"/>
                <a:gd name="T13" fmla="*/ 39688 h 25"/>
                <a:gd name="T14" fmla="*/ 19050 w 104"/>
                <a:gd name="T15" fmla="*/ 39688 h 25"/>
                <a:gd name="T16" fmla="*/ 11113 w 104"/>
                <a:gd name="T17" fmla="*/ 38100 h 25"/>
                <a:gd name="T18" fmla="*/ 6350 w 104"/>
                <a:gd name="T19" fmla="*/ 34925 h 25"/>
                <a:gd name="T20" fmla="*/ 1588 w 104"/>
                <a:gd name="T21" fmla="*/ 28575 h 25"/>
                <a:gd name="T22" fmla="*/ 0 w 104"/>
                <a:gd name="T23" fmla="*/ 20638 h 25"/>
                <a:gd name="T24" fmla="*/ 0 w 104"/>
                <a:gd name="T25" fmla="*/ 20638 h 25"/>
                <a:gd name="T26" fmla="*/ 0 w 104"/>
                <a:gd name="T27" fmla="*/ 20638 h 25"/>
                <a:gd name="T28" fmla="*/ 1588 w 104"/>
                <a:gd name="T29" fmla="*/ 12700 h 25"/>
                <a:gd name="T30" fmla="*/ 6350 w 104"/>
                <a:gd name="T31" fmla="*/ 6350 h 25"/>
                <a:gd name="T32" fmla="*/ 11113 w 104"/>
                <a:gd name="T33" fmla="*/ 3175 h 25"/>
                <a:gd name="T34" fmla="*/ 19050 w 104"/>
                <a:gd name="T35" fmla="*/ 0 h 25"/>
                <a:gd name="T36" fmla="*/ 147638 w 104"/>
                <a:gd name="T37" fmla="*/ 0 h 25"/>
                <a:gd name="T38" fmla="*/ 147638 w 104"/>
                <a:gd name="T39" fmla="*/ 0 h 25"/>
                <a:gd name="T40" fmla="*/ 153988 w 104"/>
                <a:gd name="T41" fmla="*/ 3175 h 25"/>
                <a:gd name="T42" fmla="*/ 160338 w 104"/>
                <a:gd name="T43" fmla="*/ 6350 h 25"/>
                <a:gd name="T44" fmla="*/ 163513 w 104"/>
                <a:gd name="T45" fmla="*/ 12700 h 25"/>
                <a:gd name="T46" fmla="*/ 165100 w 104"/>
                <a:gd name="T47" fmla="*/ 20638 h 25"/>
                <a:gd name="T48" fmla="*/ 165100 w 104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5">
                  <a:moveTo>
                    <a:pt x="104" y="13"/>
                  </a:moveTo>
                  <a:lnTo>
                    <a:pt x="104" y="13"/>
                  </a:lnTo>
                  <a:lnTo>
                    <a:pt x="103" y="18"/>
                  </a:lnTo>
                  <a:lnTo>
                    <a:pt x="101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1" y="4"/>
                  </a:lnTo>
                  <a:lnTo>
                    <a:pt x="103" y="8"/>
                  </a:lnTo>
                  <a:lnTo>
                    <a:pt x="104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4" name="Freeform 283"/>
            <p:cNvSpPr>
              <a:spLocks/>
            </p:cNvSpPr>
            <p:nvPr/>
          </p:nvSpPr>
          <p:spPr bwMode="auto">
            <a:xfrm>
              <a:off x="2185988" y="4897438"/>
              <a:ext cx="165100" cy="41275"/>
            </a:xfrm>
            <a:custGeom>
              <a:avLst/>
              <a:gdLst>
                <a:gd name="T0" fmla="*/ 165100 w 104"/>
                <a:gd name="T1" fmla="*/ 22225 h 26"/>
                <a:gd name="T2" fmla="*/ 165100 w 104"/>
                <a:gd name="T3" fmla="*/ 22225 h 26"/>
                <a:gd name="T4" fmla="*/ 163513 w 104"/>
                <a:gd name="T5" fmla="*/ 28575 h 26"/>
                <a:gd name="T6" fmla="*/ 160338 w 104"/>
                <a:gd name="T7" fmla="*/ 36513 h 26"/>
                <a:gd name="T8" fmla="*/ 153988 w 104"/>
                <a:gd name="T9" fmla="*/ 39688 h 26"/>
                <a:gd name="T10" fmla="*/ 147638 w 104"/>
                <a:gd name="T11" fmla="*/ 41275 h 26"/>
                <a:gd name="T12" fmla="*/ 19050 w 104"/>
                <a:gd name="T13" fmla="*/ 41275 h 26"/>
                <a:gd name="T14" fmla="*/ 19050 w 104"/>
                <a:gd name="T15" fmla="*/ 41275 h 26"/>
                <a:gd name="T16" fmla="*/ 11113 w 104"/>
                <a:gd name="T17" fmla="*/ 39688 h 26"/>
                <a:gd name="T18" fmla="*/ 6350 w 104"/>
                <a:gd name="T19" fmla="*/ 36513 h 26"/>
                <a:gd name="T20" fmla="*/ 1588 w 104"/>
                <a:gd name="T21" fmla="*/ 28575 h 26"/>
                <a:gd name="T22" fmla="*/ 0 w 104"/>
                <a:gd name="T23" fmla="*/ 22225 h 26"/>
                <a:gd name="T24" fmla="*/ 0 w 104"/>
                <a:gd name="T25" fmla="*/ 22225 h 26"/>
                <a:gd name="T26" fmla="*/ 0 w 104"/>
                <a:gd name="T27" fmla="*/ 22225 h 26"/>
                <a:gd name="T28" fmla="*/ 1588 w 104"/>
                <a:gd name="T29" fmla="*/ 14288 h 26"/>
                <a:gd name="T30" fmla="*/ 6350 w 104"/>
                <a:gd name="T31" fmla="*/ 6350 h 26"/>
                <a:gd name="T32" fmla="*/ 11113 w 104"/>
                <a:gd name="T33" fmla="*/ 1588 h 26"/>
                <a:gd name="T34" fmla="*/ 19050 w 104"/>
                <a:gd name="T35" fmla="*/ 0 h 26"/>
                <a:gd name="T36" fmla="*/ 147638 w 104"/>
                <a:gd name="T37" fmla="*/ 0 h 26"/>
                <a:gd name="T38" fmla="*/ 147638 w 104"/>
                <a:gd name="T39" fmla="*/ 0 h 26"/>
                <a:gd name="T40" fmla="*/ 153988 w 104"/>
                <a:gd name="T41" fmla="*/ 1588 h 26"/>
                <a:gd name="T42" fmla="*/ 160338 w 104"/>
                <a:gd name="T43" fmla="*/ 6350 h 26"/>
                <a:gd name="T44" fmla="*/ 163513 w 104"/>
                <a:gd name="T45" fmla="*/ 14288 h 26"/>
                <a:gd name="T46" fmla="*/ 165100 w 104"/>
                <a:gd name="T47" fmla="*/ 22225 h 26"/>
                <a:gd name="T48" fmla="*/ 165100 w 104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6">
                  <a:moveTo>
                    <a:pt x="104" y="14"/>
                  </a:moveTo>
                  <a:lnTo>
                    <a:pt x="104" y="14"/>
                  </a:lnTo>
                  <a:lnTo>
                    <a:pt x="103" y="18"/>
                  </a:lnTo>
                  <a:lnTo>
                    <a:pt x="101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2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1" y="4"/>
                  </a:lnTo>
                  <a:lnTo>
                    <a:pt x="103" y="9"/>
                  </a:lnTo>
                  <a:lnTo>
                    <a:pt x="104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5" name="Freeform 284"/>
            <p:cNvSpPr>
              <a:spLocks/>
            </p:cNvSpPr>
            <p:nvPr/>
          </p:nvSpPr>
          <p:spPr bwMode="auto">
            <a:xfrm>
              <a:off x="2430463" y="4906963"/>
              <a:ext cx="165100" cy="39688"/>
            </a:xfrm>
            <a:custGeom>
              <a:avLst/>
              <a:gdLst>
                <a:gd name="T0" fmla="*/ 165100 w 104"/>
                <a:gd name="T1" fmla="*/ 20638 h 25"/>
                <a:gd name="T2" fmla="*/ 165100 w 104"/>
                <a:gd name="T3" fmla="*/ 20638 h 25"/>
                <a:gd name="T4" fmla="*/ 163513 w 104"/>
                <a:gd name="T5" fmla="*/ 28575 h 25"/>
                <a:gd name="T6" fmla="*/ 158750 w 104"/>
                <a:gd name="T7" fmla="*/ 34925 h 25"/>
                <a:gd name="T8" fmla="*/ 153988 w 104"/>
                <a:gd name="T9" fmla="*/ 38100 h 25"/>
                <a:gd name="T10" fmla="*/ 147638 w 104"/>
                <a:gd name="T11" fmla="*/ 39688 h 25"/>
                <a:gd name="T12" fmla="*/ 17463 w 104"/>
                <a:gd name="T13" fmla="*/ 39688 h 25"/>
                <a:gd name="T14" fmla="*/ 17463 w 104"/>
                <a:gd name="T15" fmla="*/ 39688 h 25"/>
                <a:gd name="T16" fmla="*/ 11113 w 104"/>
                <a:gd name="T17" fmla="*/ 38100 h 25"/>
                <a:gd name="T18" fmla="*/ 4763 w 104"/>
                <a:gd name="T19" fmla="*/ 34925 h 25"/>
                <a:gd name="T20" fmla="*/ 1588 w 104"/>
                <a:gd name="T21" fmla="*/ 28575 h 25"/>
                <a:gd name="T22" fmla="*/ 0 w 104"/>
                <a:gd name="T23" fmla="*/ 20638 h 25"/>
                <a:gd name="T24" fmla="*/ 0 w 104"/>
                <a:gd name="T25" fmla="*/ 20638 h 25"/>
                <a:gd name="T26" fmla="*/ 0 w 104"/>
                <a:gd name="T27" fmla="*/ 20638 h 25"/>
                <a:gd name="T28" fmla="*/ 1588 w 104"/>
                <a:gd name="T29" fmla="*/ 12700 h 25"/>
                <a:gd name="T30" fmla="*/ 4763 w 104"/>
                <a:gd name="T31" fmla="*/ 6350 h 25"/>
                <a:gd name="T32" fmla="*/ 11113 w 104"/>
                <a:gd name="T33" fmla="*/ 3175 h 25"/>
                <a:gd name="T34" fmla="*/ 17463 w 104"/>
                <a:gd name="T35" fmla="*/ 0 h 25"/>
                <a:gd name="T36" fmla="*/ 147638 w 104"/>
                <a:gd name="T37" fmla="*/ 0 h 25"/>
                <a:gd name="T38" fmla="*/ 147638 w 104"/>
                <a:gd name="T39" fmla="*/ 0 h 25"/>
                <a:gd name="T40" fmla="*/ 153988 w 104"/>
                <a:gd name="T41" fmla="*/ 3175 h 25"/>
                <a:gd name="T42" fmla="*/ 158750 w 104"/>
                <a:gd name="T43" fmla="*/ 6350 h 25"/>
                <a:gd name="T44" fmla="*/ 163513 w 104"/>
                <a:gd name="T45" fmla="*/ 12700 h 25"/>
                <a:gd name="T46" fmla="*/ 165100 w 104"/>
                <a:gd name="T47" fmla="*/ 20638 h 25"/>
                <a:gd name="T48" fmla="*/ 165100 w 104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5">
                  <a:moveTo>
                    <a:pt x="104" y="13"/>
                  </a:moveTo>
                  <a:lnTo>
                    <a:pt x="104" y="13"/>
                  </a:lnTo>
                  <a:lnTo>
                    <a:pt x="103" y="18"/>
                  </a:lnTo>
                  <a:lnTo>
                    <a:pt x="100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1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4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6" name="Freeform 285"/>
            <p:cNvSpPr>
              <a:spLocks/>
            </p:cNvSpPr>
            <p:nvPr/>
          </p:nvSpPr>
          <p:spPr bwMode="auto">
            <a:xfrm>
              <a:off x="2430463" y="4897438"/>
              <a:ext cx="165100" cy="41275"/>
            </a:xfrm>
            <a:custGeom>
              <a:avLst/>
              <a:gdLst>
                <a:gd name="T0" fmla="*/ 165100 w 104"/>
                <a:gd name="T1" fmla="*/ 22225 h 26"/>
                <a:gd name="T2" fmla="*/ 165100 w 104"/>
                <a:gd name="T3" fmla="*/ 22225 h 26"/>
                <a:gd name="T4" fmla="*/ 163513 w 104"/>
                <a:gd name="T5" fmla="*/ 28575 h 26"/>
                <a:gd name="T6" fmla="*/ 158750 w 104"/>
                <a:gd name="T7" fmla="*/ 36513 h 26"/>
                <a:gd name="T8" fmla="*/ 153988 w 104"/>
                <a:gd name="T9" fmla="*/ 39688 h 26"/>
                <a:gd name="T10" fmla="*/ 147638 w 104"/>
                <a:gd name="T11" fmla="*/ 41275 h 26"/>
                <a:gd name="T12" fmla="*/ 17463 w 104"/>
                <a:gd name="T13" fmla="*/ 41275 h 26"/>
                <a:gd name="T14" fmla="*/ 17463 w 104"/>
                <a:gd name="T15" fmla="*/ 41275 h 26"/>
                <a:gd name="T16" fmla="*/ 11113 w 104"/>
                <a:gd name="T17" fmla="*/ 39688 h 26"/>
                <a:gd name="T18" fmla="*/ 4763 w 104"/>
                <a:gd name="T19" fmla="*/ 36513 h 26"/>
                <a:gd name="T20" fmla="*/ 1588 w 104"/>
                <a:gd name="T21" fmla="*/ 28575 h 26"/>
                <a:gd name="T22" fmla="*/ 0 w 104"/>
                <a:gd name="T23" fmla="*/ 22225 h 26"/>
                <a:gd name="T24" fmla="*/ 0 w 104"/>
                <a:gd name="T25" fmla="*/ 22225 h 26"/>
                <a:gd name="T26" fmla="*/ 0 w 104"/>
                <a:gd name="T27" fmla="*/ 22225 h 26"/>
                <a:gd name="T28" fmla="*/ 1588 w 104"/>
                <a:gd name="T29" fmla="*/ 14288 h 26"/>
                <a:gd name="T30" fmla="*/ 4763 w 104"/>
                <a:gd name="T31" fmla="*/ 6350 h 26"/>
                <a:gd name="T32" fmla="*/ 11113 w 104"/>
                <a:gd name="T33" fmla="*/ 1588 h 26"/>
                <a:gd name="T34" fmla="*/ 17463 w 104"/>
                <a:gd name="T35" fmla="*/ 0 h 26"/>
                <a:gd name="T36" fmla="*/ 147638 w 104"/>
                <a:gd name="T37" fmla="*/ 0 h 26"/>
                <a:gd name="T38" fmla="*/ 147638 w 104"/>
                <a:gd name="T39" fmla="*/ 0 h 26"/>
                <a:gd name="T40" fmla="*/ 153988 w 104"/>
                <a:gd name="T41" fmla="*/ 1588 h 26"/>
                <a:gd name="T42" fmla="*/ 158750 w 104"/>
                <a:gd name="T43" fmla="*/ 6350 h 26"/>
                <a:gd name="T44" fmla="*/ 163513 w 104"/>
                <a:gd name="T45" fmla="*/ 14288 h 26"/>
                <a:gd name="T46" fmla="*/ 165100 w 104"/>
                <a:gd name="T47" fmla="*/ 22225 h 26"/>
                <a:gd name="T48" fmla="*/ 165100 w 104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6">
                  <a:moveTo>
                    <a:pt x="104" y="14"/>
                  </a:moveTo>
                  <a:lnTo>
                    <a:pt x="104" y="14"/>
                  </a:lnTo>
                  <a:lnTo>
                    <a:pt x="103" y="18"/>
                  </a:lnTo>
                  <a:lnTo>
                    <a:pt x="100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1" y="26"/>
                  </a:lnTo>
                  <a:lnTo>
                    <a:pt x="7" y="25"/>
                  </a:lnTo>
                  <a:lnTo>
                    <a:pt x="3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0" y="4"/>
                  </a:lnTo>
                  <a:lnTo>
                    <a:pt x="103" y="9"/>
                  </a:lnTo>
                  <a:lnTo>
                    <a:pt x="104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7" name="Freeform 288"/>
            <p:cNvSpPr>
              <a:spLocks/>
            </p:cNvSpPr>
            <p:nvPr/>
          </p:nvSpPr>
          <p:spPr bwMode="auto">
            <a:xfrm>
              <a:off x="1573213" y="5183188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4300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4300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20638 h 77"/>
                <a:gd name="T34" fmla="*/ 7938 w 86"/>
                <a:gd name="T35" fmla="*/ 9525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9525 h 77"/>
                <a:gd name="T52" fmla="*/ 134938 w 86"/>
                <a:gd name="T53" fmla="*/ 20638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6"/>
                  </a:lnTo>
                  <a:lnTo>
                    <a:pt x="85" y="13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8" name="Freeform 289"/>
            <p:cNvSpPr>
              <a:spLocks/>
            </p:cNvSpPr>
            <p:nvPr/>
          </p:nvSpPr>
          <p:spPr bwMode="auto">
            <a:xfrm>
              <a:off x="1581151" y="5189538"/>
              <a:ext cx="120650" cy="109538"/>
            </a:xfrm>
            <a:custGeom>
              <a:avLst/>
              <a:gdLst>
                <a:gd name="T0" fmla="*/ 120650 w 76"/>
                <a:gd name="T1" fmla="*/ 82550 h 69"/>
                <a:gd name="T2" fmla="*/ 120650 w 76"/>
                <a:gd name="T3" fmla="*/ 82550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82550 h 69"/>
                <a:gd name="T24" fmla="*/ 0 w 76"/>
                <a:gd name="T25" fmla="*/ 28575 h 69"/>
                <a:gd name="T26" fmla="*/ 0 w 76"/>
                <a:gd name="T27" fmla="*/ 28575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8575 h 69"/>
                <a:gd name="T48" fmla="*/ 120650 w 76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2"/>
                  </a:moveTo>
                  <a:lnTo>
                    <a:pt x="76" y="52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8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9" name="Freeform 290"/>
            <p:cNvSpPr>
              <a:spLocks/>
            </p:cNvSpPr>
            <p:nvPr/>
          </p:nvSpPr>
          <p:spPr bwMode="auto">
            <a:xfrm>
              <a:off x="1579563" y="5189538"/>
              <a:ext cx="106363" cy="93663"/>
            </a:xfrm>
            <a:custGeom>
              <a:avLst/>
              <a:gdLst>
                <a:gd name="T0" fmla="*/ 106363 w 67"/>
                <a:gd name="T1" fmla="*/ 68263 h 59"/>
                <a:gd name="T2" fmla="*/ 106363 w 67"/>
                <a:gd name="T3" fmla="*/ 68263 h 59"/>
                <a:gd name="T4" fmla="*/ 106363 w 67"/>
                <a:gd name="T5" fmla="*/ 77788 h 59"/>
                <a:gd name="T6" fmla="*/ 100013 w 67"/>
                <a:gd name="T7" fmla="*/ 85725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5725 h 59"/>
                <a:gd name="T20" fmla="*/ 1588 w 67"/>
                <a:gd name="T21" fmla="*/ 77788 h 59"/>
                <a:gd name="T22" fmla="*/ 0 w 67"/>
                <a:gd name="T23" fmla="*/ 68263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6350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6350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3"/>
                  </a:moveTo>
                  <a:lnTo>
                    <a:pt x="67" y="43"/>
                  </a:lnTo>
                  <a:lnTo>
                    <a:pt x="67" y="49"/>
                  </a:lnTo>
                  <a:lnTo>
                    <a:pt x="63" y="54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4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0" name="Freeform 291"/>
            <p:cNvSpPr>
              <a:spLocks/>
            </p:cNvSpPr>
            <p:nvPr/>
          </p:nvSpPr>
          <p:spPr bwMode="auto">
            <a:xfrm>
              <a:off x="1752601" y="5183188"/>
              <a:ext cx="133350" cy="122238"/>
            </a:xfrm>
            <a:custGeom>
              <a:avLst/>
              <a:gdLst>
                <a:gd name="T0" fmla="*/ 133350 w 84"/>
                <a:gd name="T1" fmla="*/ 90488 h 77"/>
                <a:gd name="T2" fmla="*/ 133350 w 84"/>
                <a:gd name="T3" fmla="*/ 90488 h 77"/>
                <a:gd name="T4" fmla="*/ 131763 w 84"/>
                <a:gd name="T5" fmla="*/ 101600 h 77"/>
                <a:gd name="T6" fmla="*/ 127000 w 84"/>
                <a:gd name="T7" fmla="*/ 114300 h 77"/>
                <a:gd name="T8" fmla="*/ 119063 w 84"/>
                <a:gd name="T9" fmla="*/ 120650 h 77"/>
                <a:gd name="T10" fmla="*/ 112713 w 84"/>
                <a:gd name="T11" fmla="*/ 122238 h 77"/>
                <a:gd name="T12" fmla="*/ 109538 w 84"/>
                <a:gd name="T13" fmla="*/ 122238 h 77"/>
                <a:gd name="T14" fmla="*/ 23813 w 84"/>
                <a:gd name="T15" fmla="*/ 122238 h 77"/>
                <a:gd name="T16" fmla="*/ 23813 w 84"/>
                <a:gd name="T17" fmla="*/ 122238 h 77"/>
                <a:gd name="T18" fmla="*/ 19050 w 84"/>
                <a:gd name="T19" fmla="*/ 122238 h 77"/>
                <a:gd name="T20" fmla="*/ 12700 w 84"/>
                <a:gd name="T21" fmla="*/ 120650 h 77"/>
                <a:gd name="T22" fmla="*/ 4763 w 84"/>
                <a:gd name="T23" fmla="*/ 114300 h 77"/>
                <a:gd name="T24" fmla="*/ 1588 w 84"/>
                <a:gd name="T25" fmla="*/ 101600 h 77"/>
                <a:gd name="T26" fmla="*/ 0 w 84"/>
                <a:gd name="T27" fmla="*/ 90488 h 77"/>
                <a:gd name="T28" fmla="*/ 0 w 84"/>
                <a:gd name="T29" fmla="*/ 31750 h 77"/>
                <a:gd name="T30" fmla="*/ 0 w 84"/>
                <a:gd name="T31" fmla="*/ 31750 h 77"/>
                <a:gd name="T32" fmla="*/ 1588 w 84"/>
                <a:gd name="T33" fmla="*/ 20638 h 77"/>
                <a:gd name="T34" fmla="*/ 4763 w 84"/>
                <a:gd name="T35" fmla="*/ 9525 h 77"/>
                <a:gd name="T36" fmla="*/ 12700 w 84"/>
                <a:gd name="T37" fmla="*/ 1588 h 77"/>
                <a:gd name="T38" fmla="*/ 19050 w 84"/>
                <a:gd name="T39" fmla="*/ 0 h 77"/>
                <a:gd name="T40" fmla="*/ 23813 w 84"/>
                <a:gd name="T41" fmla="*/ 0 h 77"/>
                <a:gd name="T42" fmla="*/ 109538 w 84"/>
                <a:gd name="T43" fmla="*/ 0 h 77"/>
                <a:gd name="T44" fmla="*/ 109538 w 84"/>
                <a:gd name="T45" fmla="*/ 0 h 77"/>
                <a:gd name="T46" fmla="*/ 112713 w 84"/>
                <a:gd name="T47" fmla="*/ 0 h 77"/>
                <a:gd name="T48" fmla="*/ 119063 w 84"/>
                <a:gd name="T49" fmla="*/ 1588 h 77"/>
                <a:gd name="T50" fmla="*/ 127000 w 84"/>
                <a:gd name="T51" fmla="*/ 9525 h 77"/>
                <a:gd name="T52" fmla="*/ 131763 w 84"/>
                <a:gd name="T53" fmla="*/ 20638 h 77"/>
                <a:gd name="T54" fmla="*/ 133350 w 84"/>
                <a:gd name="T55" fmla="*/ 31750 h 77"/>
                <a:gd name="T56" fmla="*/ 133350 w 84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7">
                  <a:moveTo>
                    <a:pt x="84" y="57"/>
                  </a:moveTo>
                  <a:lnTo>
                    <a:pt x="84" y="57"/>
                  </a:lnTo>
                  <a:lnTo>
                    <a:pt x="83" y="64"/>
                  </a:lnTo>
                  <a:lnTo>
                    <a:pt x="80" y="72"/>
                  </a:lnTo>
                  <a:lnTo>
                    <a:pt x="75" y="76"/>
                  </a:lnTo>
                  <a:lnTo>
                    <a:pt x="71" y="77"/>
                  </a:lnTo>
                  <a:lnTo>
                    <a:pt x="69" y="77"/>
                  </a:lnTo>
                  <a:lnTo>
                    <a:pt x="15" y="77"/>
                  </a:lnTo>
                  <a:lnTo>
                    <a:pt x="12" y="77"/>
                  </a:lnTo>
                  <a:lnTo>
                    <a:pt x="8" y="76"/>
                  </a:lnTo>
                  <a:lnTo>
                    <a:pt x="3" y="72"/>
                  </a:lnTo>
                  <a:lnTo>
                    <a:pt x="1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3" y="6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1"/>
                  </a:lnTo>
                  <a:lnTo>
                    <a:pt x="80" y="6"/>
                  </a:lnTo>
                  <a:lnTo>
                    <a:pt x="83" y="13"/>
                  </a:lnTo>
                  <a:lnTo>
                    <a:pt x="84" y="20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1" name="Freeform 292"/>
            <p:cNvSpPr>
              <a:spLocks/>
            </p:cNvSpPr>
            <p:nvPr/>
          </p:nvSpPr>
          <p:spPr bwMode="auto">
            <a:xfrm>
              <a:off x="1757363" y="5189538"/>
              <a:ext cx="122238" cy="109538"/>
            </a:xfrm>
            <a:custGeom>
              <a:avLst/>
              <a:gdLst>
                <a:gd name="T0" fmla="*/ 122238 w 77"/>
                <a:gd name="T1" fmla="*/ 82550 h 69"/>
                <a:gd name="T2" fmla="*/ 122238 w 77"/>
                <a:gd name="T3" fmla="*/ 82550 h 69"/>
                <a:gd name="T4" fmla="*/ 120650 w 77"/>
                <a:gd name="T5" fmla="*/ 92075 h 69"/>
                <a:gd name="T6" fmla="*/ 115888 w 77"/>
                <a:gd name="T7" fmla="*/ 101600 h 69"/>
                <a:gd name="T8" fmla="*/ 107950 w 77"/>
                <a:gd name="T9" fmla="*/ 107950 h 69"/>
                <a:gd name="T10" fmla="*/ 100013 w 77"/>
                <a:gd name="T11" fmla="*/ 109538 h 69"/>
                <a:gd name="T12" fmla="*/ 22225 w 77"/>
                <a:gd name="T13" fmla="*/ 109538 h 69"/>
                <a:gd name="T14" fmla="*/ 22225 w 77"/>
                <a:gd name="T15" fmla="*/ 109538 h 69"/>
                <a:gd name="T16" fmla="*/ 14288 w 77"/>
                <a:gd name="T17" fmla="*/ 107950 h 69"/>
                <a:gd name="T18" fmla="*/ 6350 w 77"/>
                <a:gd name="T19" fmla="*/ 101600 h 69"/>
                <a:gd name="T20" fmla="*/ 3175 w 77"/>
                <a:gd name="T21" fmla="*/ 92075 h 69"/>
                <a:gd name="T22" fmla="*/ 0 w 77"/>
                <a:gd name="T23" fmla="*/ 82550 h 69"/>
                <a:gd name="T24" fmla="*/ 0 w 77"/>
                <a:gd name="T25" fmla="*/ 28575 h 69"/>
                <a:gd name="T26" fmla="*/ 0 w 77"/>
                <a:gd name="T27" fmla="*/ 28575 h 69"/>
                <a:gd name="T28" fmla="*/ 3175 w 77"/>
                <a:gd name="T29" fmla="*/ 17463 h 69"/>
                <a:gd name="T30" fmla="*/ 6350 w 77"/>
                <a:gd name="T31" fmla="*/ 7938 h 69"/>
                <a:gd name="T32" fmla="*/ 14288 w 77"/>
                <a:gd name="T33" fmla="*/ 1588 h 69"/>
                <a:gd name="T34" fmla="*/ 22225 w 77"/>
                <a:gd name="T35" fmla="*/ 0 h 69"/>
                <a:gd name="T36" fmla="*/ 100013 w 77"/>
                <a:gd name="T37" fmla="*/ 0 h 69"/>
                <a:gd name="T38" fmla="*/ 100013 w 77"/>
                <a:gd name="T39" fmla="*/ 0 h 69"/>
                <a:gd name="T40" fmla="*/ 107950 w 77"/>
                <a:gd name="T41" fmla="*/ 1588 h 69"/>
                <a:gd name="T42" fmla="*/ 115888 w 77"/>
                <a:gd name="T43" fmla="*/ 7938 h 69"/>
                <a:gd name="T44" fmla="*/ 120650 w 77"/>
                <a:gd name="T45" fmla="*/ 17463 h 69"/>
                <a:gd name="T46" fmla="*/ 122238 w 77"/>
                <a:gd name="T47" fmla="*/ 28575 h 69"/>
                <a:gd name="T48" fmla="*/ 122238 w 77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69">
                  <a:moveTo>
                    <a:pt x="77" y="52"/>
                  </a:moveTo>
                  <a:lnTo>
                    <a:pt x="77" y="52"/>
                  </a:lnTo>
                  <a:lnTo>
                    <a:pt x="76" y="58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6" y="11"/>
                  </a:lnTo>
                  <a:lnTo>
                    <a:pt x="77" y="18"/>
                  </a:lnTo>
                  <a:lnTo>
                    <a:pt x="77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2" name="Freeform 293"/>
            <p:cNvSpPr>
              <a:spLocks/>
            </p:cNvSpPr>
            <p:nvPr/>
          </p:nvSpPr>
          <p:spPr bwMode="auto">
            <a:xfrm>
              <a:off x="1755776" y="5189538"/>
              <a:ext cx="107950" cy="93663"/>
            </a:xfrm>
            <a:custGeom>
              <a:avLst/>
              <a:gdLst>
                <a:gd name="T0" fmla="*/ 107950 w 68"/>
                <a:gd name="T1" fmla="*/ 68263 h 59"/>
                <a:gd name="T2" fmla="*/ 107950 w 68"/>
                <a:gd name="T3" fmla="*/ 68263 h 59"/>
                <a:gd name="T4" fmla="*/ 106363 w 68"/>
                <a:gd name="T5" fmla="*/ 77788 h 59"/>
                <a:gd name="T6" fmla="*/ 101600 w 68"/>
                <a:gd name="T7" fmla="*/ 85725 h 59"/>
                <a:gd name="T8" fmla="*/ 96838 w 68"/>
                <a:gd name="T9" fmla="*/ 92075 h 59"/>
                <a:gd name="T10" fmla="*/ 87313 w 68"/>
                <a:gd name="T11" fmla="*/ 93663 h 59"/>
                <a:gd name="T12" fmla="*/ 20638 w 68"/>
                <a:gd name="T13" fmla="*/ 93663 h 59"/>
                <a:gd name="T14" fmla="*/ 20638 w 68"/>
                <a:gd name="T15" fmla="*/ 93663 h 59"/>
                <a:gd name="T16" fmla="*/ 12700 w 68"/>
                <a:gd name="T17" fmla="*/ 92075 h 59"/>
                <a:gd name="T18" fmla="*/ 6350 w 68"/>
                <a:gd name="T19" fmla="*/ 85725 h 59"/>
                <a:gd name="T20" fmla="*/ 1588 w 68"/>
                <a:gd name="T21" fmla="*/ 77788 h 59"/>
                <a:gd name="T22" fmla="*/ 0 w 68"/>
                <a:gd name="T23" fmla="*/ 68263 h 59"/>
                <a:gd name="T24" fmla="*/ 0 w 68"/>
                <a:gd name="T25" fmla="*/ 23813 h 59"/>
                <a:gd name="T26" fmla="*/ 0 w 68"/>
                <a:gd name="T27" fmla="*/ 23813 h 59"/>
                <a:gd name="T28" fmla="*/ 1588 w 68"/>
                <a:gd name="T29" fmla="*/ 14288 h 59"/>
                <a:gd name="T30" fmla="*/ 6350 w 68"/>
                <a:gd name="T31" fmla="*/ 6350 h 59"/>
                <a:gd name="T32" fmla="*/ 12700 w 68"/>
                <a:gd name="T33" fmla="*/ 1588 h 59"/>
                <a:gd name="T34" fmla="*/ 20638 w 68"/>
                <a:gd name="T35" fmla="*/ 0 h 59"/>
                <a:gd name="T36" fmla="*/ 87313 w 68"/>
                <a:gd name="T37" fmla="*/ 0 h 59"/>
                <a:gd name="T38" fmla="*/ 87313 w 68"/>
                <a:gd name="T39" fmla="*/ 0 h 59"/>
                <a:gd name="T40" fmla="*/ 96838 w 68"/>
                <a:gd name="T41" fmla="*/ 1588 h 59"/>
                <a:gd name="T42" fmla="*/ 101600 w 68"/>
                <a:gd name="T43" fmla="*/ 6350 h 59"/>
                <a:gd name="T44" fmla="*/ 106363 w 68"/>
                <a:gd name="T45" fmla="*/ 14288 h 59"/>
                <a:gd name="T46" fmla="*/ 107950 w 68"/>
                <a:gd name="T47" fmla="*/ 23813 h 59"/>
                <a:gd name="T48" fmla="*/ 107950 w 68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59">
                  <a:moveTo>
                    <a:pt x="68" y="43"/>
                  </a:moveTo>
                  <a:lnTo>
                    <a:pt x="68" y="43"/>
                  </a:lnTo>
                  <a:lnTo>
                    <a:pt x="67" y="49"/>
                  </a:lnTo>
                  <a:lnTo>
                    <a:pt x="64" y="54"/>
                  </a:lnTo>
                  <a:lnTo>
                    <a:pt x="61" y="58"/>
                  </a:lnTo>
                  <a:lnTo>
                    <a:pt x="55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64" y="4"/>
                  </a:lnTo>
                  <a:lnTo>
                    <a:pt x="67" y="9"/>
                  </a:lnTo>
                  <a:lnTo>
                    <a:pt x="68" y="15"/>
                  </a:lnTo>
                  <a:lnTo>
                    <a:pt x="68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3" name="Freeform 294"/>
            <p:cNvSpPr>
              <a:spLocks/>
            </p:cNvSpPr>
            <p:nvPr/>
          </p:nvSpPr>
          <p:spPr bwMode="auto">
            <a:xfrm>
              <a:off x="1927226" y="5183188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4300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4300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20638 h 77"/>
                <a:gd name="T34" fmla="*/ 7938 w 86"/>
                <a:gd name="T35" fmla="*/ 9525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9525 h 77"/>
                <a:gd name="T52" fmla="*/ 134938 w 86"/>
                <a:gd name="T53" fmla="*/ 20638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6"/>
                  </a:lnTo>
                  <a:lnTo>
                    <a:pt x="85" y="13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4" name="Freeform 295"/>
            <p:cNvSpPr>
              <a:spLocks/>
            </p:cNvSpPr>
            <p:nvPr/>
          </p:nvSpPr>
          <p:spPr bwMode="auto">
            <a:xfrm>
              <a:off x="1935163" y="5189538"/>
              <a:ext cx="120650" cy="109538"/>
            </a:xfrm>
            <a:custGeom>
              <a:avLst/>
              <a:gdLst>
                <a:gd name="T0" fmla="*/ 120650 w 76"/>
                <a:gd name="T1" fmla="*/ 82550 h 69"/>
                <a:gd name="T2" fmla="*/ 120650 w 76"/>
                <a:gd name="T3" fmla="*/ 82550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82550 h 69"/>
                <a:gd name="T24" fmla="*/ 0 w 76"/>
                <a:gd name="T25" fmla="*/ 28575 h 69"/>
                <a:gd name="T26" fmla="*/ 0 w 76"/>
                <a:gd name="T27" fmla="*/ 28575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8575 h 69"/>
                <a:gd name="T48" fmla="*/ 120650 w 76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2"/>
                  </a:moveTo>
                  <a:lnTo>
                    <a:pt x="76" y="52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8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5" name="Freeform 296"/>
            <p:cNvSpPr>
              <a:spLocks/>
            </p:cNvSpPr>
            <p:nvPr/>
          </p:nvSpPr>
          <p:spPr bwMode="auto">
            <a:xfrm>
              <a:off x="1933576" y="5189538"/>
              <a:ext cx="106363" cy="93663"/>
            </a:xfrm>
            <a:custGeom>
              <a:avLst/>
              <a:gdLst>
                <a:gd name="T0" fmla="*/ 106363 w 67"/>
                <a:gd name="T1" fmla="*/ 68263 h 59"/>
                <a:gd name="T2" fmla="*/ 106363 w 67"/>
                <a:gd name="T3" fmla="*/ 68263 h 59"/>
                <a:gd name="T4" fmla="*/ 106363 w 67"/>
                <a:gd name="T5" fmla="*/ 77788 h 59"/>
                <a:gd name="T6" fmla="*/ 100013 w 67"/>
                <a:gd name="T7" fmla="*/ 85725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5725 h 59"/>
                <a:gd name="T20" fmla="*/ 1588 w 67"/>
                <a:gd name="T21" fmla="*/ 77788 h 59"/>
                <a:gd name="T22" fmla="*/ 0 w 67"/>
                <a:gd name="T23" fmla="*/ 68263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6350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6350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3"/>
                  </a:moveTo>
                  <a:lnTo>
                    <a:pt x="67" y="43"/>
                  </a:lnTo>
                  <a:lnTo>
                    <a:pt x="67" y="49"/>
                  </a:lnTo>
                  <a:lnTo>
                    <a:pt x="63" y="54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4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6" name="Freeform 297"/>
            <p:cNvSpPr>
              <a:spLocks/>
            </p:cNvSpPr>
            <p:nvPr/>
          </p:nvSpPr>
          <p:spPr bwMode="auto">
            <a:xfrm>
              <a:off x="1573213" y="5330825"/>
              <a:ext cx="136525" cy="123825"/>
            </a:xfrm>
            <a:custGeom>
              <a:avLst/>
              <a:gdLst>
                <a:gd name="T0" fmla="*/ 136525 w 86"/>
                <a:gd name="T1" fmla="*/ 90488 h 78"/>
                <a:gd name="T2" fmla="*/ 136525 w 86"/>
                <a:gd name="T3" fmla="*/ 90488 h 78"/>
                <a:gd name="T4" fmla="*/ 134938 w 86"/>
                <a:gd name="T5" fmla="*/ 104775 h 78"/>
                <a:gd name="T6" fmla="*/ 128588 w 86"/>
                <a:gd name="T7" fmla="*/ 114300 h 78"/>
                <a:gd name="T8" fmla="*/ 120650 w 86"/>
                <a:gd name="T9" fmla="*/ 120650 h 78"/>
                <a:gd name="T10" fmla="*/ 115888 w 86"/>
                <a:gd name="T11" fmla="*/ 122238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2238 h 78"/>
                <a:gd name="T20" fmla="*/ 15875 w 86"/>
                <a:gd name="T21" fmla="*/ 120650 h 78"/>
                <a:gd name="T22" fmla="*/ 7938 w 86"/>
                <a:gd name="T23" fmla="*/ 114300 h 78"/>
                <a:gd name="T24" fmla="*/ 3175 w 86"/>
                <a:gd name="T25" fmla="*/ 104775 h 78"/>
                <a:gd name="T26" fmla="*/ 0 w 86"/>
                <a:gd name="T27" fmla="*/ 90488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20638 h 78"/>
                <a:gd name="T34" fmla="*/ 7938 w 86"/>
                <a:gd name="T35" fmla="*/ 11113 h 78"/>
                <a:gd name="T36" fmla="*/ 15875 w 86"/>
                <a:gd name="T37" fmla="*/ 3175 h 78"/>
                <a:gd name="T38" fmla="*/ 20638 w 86"/>
                <a:gd name="T39" fmla="*/ 0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0 h 78"/>
                <a:gd name="T48" fmla="*/ 120650 w 86"/>
                <a:gd name="T49" fmla="*/ 3175 h 78"/>
                <a:gd name="T50" fmla="*/ 128588 w 86"/>
                <a:gd name="T51" fmla="*/ 11113 h 78"/>
                <a:gd name="T52" fmla="*/ 134938 w 86"/>
                <a:gd name="T53" fmla="*/ 20638 h 78"/>
                <a:gd name="T54" fmla="*/ 136525 w 86"/>
                <a:gd name="T55" fmla="*/ 33338 h 78"/>
                <a:gd name="T56" fmla="*/ 136525 w 86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7"/>
                  </a:moveTo>
                  <a:lnTo>
                    <a:pt x="86" y="57"/>
                  </a:lnTo>
                  <a:lnTo>
                    <a:pt x="85" y="66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81" y="7"/>
                  </a:lnTo>
                  <a:lnTo>
                    <a:pt x="85" y="13"/>
                  </a:lnTo>
                  <a:lnTo>
                    <a:pt x="86" y="21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7" name="Freeform 298"/>
            <p:cNvSpPr>
              <a:spLocks/>
            </p:cNvSpPr>
            <p:nvPr/>
          </p:nvSpPr>
          <p:spPr bwMode="auto">
            <a:xfrm>
              <a:off x="1581151" y="5337175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3663 h 71"/>
                <a:gd name="T6" fmla="*/ 114300 w 76"/>
                <a:gd name="T7" fmla="*/ 101600 h 71"/>
                <a:gd name="T8" fmla="*/ 107950 w 76"/>
                <a:gd name="T9" fmla="*/ 107950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07950 h 71"/>
                <a:gd name="T18" fmla="*/ 6350 w 76"/>
                <a:gd name="T19" fmla="*/ 101600 h 71"/>
                <a:gd name="T20" fmla="*/ 0 w 76"/>
                <a:gd name="T21" fmla="*/ 93663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7463 h 71"/>
                <a:gd name="T30" fmla="*/ 6350 w 76"/>
                <a:gd name="T31" fmla="*/ 7938 h 71"/>
                <a:gd name="T32" fmla="*/ 12700 w 76"/>
                <a:gd name="T33" fmla="*/ 1588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1588 h 71"/>
                <a:gd name="T42" fmla="*/ 114300 w 76"/>
                <a:gd name="T43" fmla="*/ 7938 h 71"/>
                <a:gd name="T44" fmla="*/ 120650 w 76"/>
                <a:gd name="T45" fmla="*/ 17463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59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8" name="Freeform 299"/>
            <p:cNvSpPr>
              <a:spLocks/>
            </p:cNvSpPr>
            <p:nvPr/>
          </p:nvSpPr>
          <p:spPr bwMode="auto">
            <a:xfrm>
              <a:off x="1579563" y="5337175"/>
              <a:ext cx="106363" cy="93663"/>
            </a:xfrm>
            <a:custGeom>
              <a:avLst/>
              <a:gdLst>
                <a:gd name="T0" fmla="*/ 106363 w 67"/>
                <a:gd name="T1" fmla="*/ 69850 h 59"/>
                <a:gd name="T2" fmla="*/ 106363 w 67"/>
                <a:gd name="T3" fmla="*/ 69850 h 59"/>
                <a:gd name="T4" fmla="*/ 106363 w 67"/>
                <a:gd name="T5" fmla="*/ 80963 h 59"/>
                <a:gd name="T6" fmla="*/ 100013 w 67"/>
                <a:gd name="T7" fmla="*/ 88900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8900 h 59"/>
                <a:gd name="T20" fmla="*/ 1588 w 67"/>
                <a:gd name="T21" fmla="*/ 80963 h 59"/>
                <a:gd name="T22" fmla="*/ 0 w 67"/>
                <a:gd name="T23" fmla="*/ 69850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7938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7938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9" name="Freeform 300"/>
            <p:cNvSpPr>
              <a:spLocks/>
            </p:cNvSpPr>
            <p:nvPr/>
          </p:nvSpPr>
          <p:spPr bwMode="auto">
            <a:xfrm>
              <a:off x="1752601" y="5330825"/>
              <a:ext cx="133350" cy="123825"/>
            </a:xfrm>
            <a:custGeom>
              <a:avLst/>
              <a:gdLst>
                <a:gd name="T0" fmla="*/ 133350 w 84"/>
                <a:gd name="T1" fmla="*/ 90488 h 78"/>
                <a:gd name="T2" fmla="*/ 133350 w 84"/>
                <a:gd name="T3" fmla="*/ 90488 h 78"/>
                <a:gd name="T4" fmla="*/ 131763 w 84"/>
                <a:gd name="T5" fmla="*/ 104775 h 78"/>
                <a:gd name="T6" fmla="*/ 127000 w 84"/>
                <a:gd name="T7" fmla="*/ 114300 h 78"/>
                <a:gd name="T8" fmla="*/ 119063 w 84"/>
                <a:gd name="T9" fmla="*/ 120650 h 78"/>
                <a:gd name="T10" fmla="*/ 112713 w 84"/>
                <a:gd name="T11" fmla="*/ 122238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2238 h 78"/>
                <a:gd name="T20" fmla="*/ 12700 w 84"/>
                <a:gd name="T21" fmla="*/ 120650 h 78"/>
                <a:gd name="T22" fmla="*/ 4763 w 84"/>
                <a:gd name="T23" fmla="*/ 114300 h 78"/>
                <a:gd name="T24" fmla="*/ 1588 w 84"/>
                <a:gd name="T25" fmla="*/ 104775 h 78"/>
                <a:gd name="T26" fmla="*/ 0 w 84"/>
                <a:gd name="T27" fmla="*/ 90488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20638 h 78"/>
                <a:gd name="T34" fmla="*/ 4763 w 84"/>
                <a:gd name="T35" fmla="*/ 11113 h 78"/>
                <a:gd name="T36" fmla="*/ 12700 w 84"/>
                <a:gd name="T37" fmla="*/ 3175 h 78"/>
                <a:gd name="T38" fmla="*/ 19050 w 84"/>
                <a:gd name="T39" fmla="*/ 0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2713 w 84"/>
                <a:gd name="T47" fmla="*/ 0 h 78"/>
                <a:gd name="T48" fmla="*/ 119063 w 84"/>
                <a:gd name="T49" fmla="*/ 3175 h 78"/>
                <a:gd name="T50" fmla="*/ 127000 w 84"/>
                <a:gd name="T51" fmla="*/ 11113 h 78"/>
                <a:gd name="T52" fmla="*/ 131763 w 84"/>
                <a:gd name="T53" fmla="*/ 20638 h 78"/>
                <a:gd name="T54" fmla="*/ 133350 w 84"/>
                <a:gd name="T55" fmla="*/ 33338 h 78"/>
                <a:gd name="T56" fmla="*/ 133350 w 84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7"/>
                  </a:moveTo>
                  <a:lnTo>
                    <a:pt x="84" y="57"/>
                  </a:lnTo>
                  <a:lnTo>
                    <a:pt x="83" y="66"/>
                  </a:lnTo>
                  <a:lnTo>
                    <a:pt x="80" y="72"/>
                  </a:lnTo>
                  <a:lnTo>
                    <a:pt x="75" y="76"/>
                  </a:lnTo>
                  <a:lnTo>
                    <a:pt x="71" y="77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7"/>
                  </a:lnTo>
                  <a:lnTo>
                    <a:pt x="8" y="76"/>
                  </a:lnTo>
                  <a:lnTo>
                    <a:pt x="3" y="72"/>
                  </a:lnTo>
                  <a:lnTo>
                    <a:pt x="1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2"/>
                  </a:lnTo>
                  <a:lnTo>
                    <a:pt x="80" y="7"/>
                  </a:lnTo>
                  <a:lnTo>
                    <a:pt x="83" y="13"/>
                  </a:lnTo>
                  <a:lnTo>
                    <a:pt x="84" y="21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0" name="Freeform 301"/>
            <p:cNvSpPr>
              <a:spLocks/>
            </p:cNvSpPr>
            <p:nvPr/>
          </p:nvSpPr>
          <p:spPr bwMode="auto">
            <a:xfrm>
              <a:off x="1757363" y="5337175"/>
              <a:ext cx="122238" cy="112713"/>
            </a:xfrm>
            <a:custGeom>
              <a:avLst/>
              <a:gdLst>
                <a:gd name="T0" fmla="*/ 122238 w 77"/>
                <a:gd name="T1" fmla="*/ 82550 h 71"/>
                <a:gd name="T2" fmla="*/ 122238 w 77"/>
                <a:gd name="T3" fmla="*/ 82550 h 71"/>
                <a:gd name="T4" fmla="*/ 120650 w 77"/>
                <a:gd name="T5" fmla="*/ 93663 h 71"/>
                <a:gd name="T6" fmla="*/ 115888 w 77"/>
                <a:gd name="T7" fmla="*/ 101600 h 71"/>
                <a:gd name="T8" fmla="*/ 107950 w 77"/>
                <a:gd name="T9" fmla="*/ 107950 h 71"/>
                <a:gd name="T10" fmla="*/ 100013 w 77"/>
                <a:gd name="T11" fmla="*/ 112713 h 71"/>
                <a:gd name="T12" fmla="*/ 22225 w 77"/>
                <a:gd name="T13" fmla="*/ 112713 h 71"/>
                <a:gd name="T14" fmla="*/ 22225 w 77"/>
                <a:gd name="T15" fmla="*/ 112713 h 71"/>
                <a:gd name="T16" fmla="*/ 14288 w 77"/>
                <a:gd name="T17" fmla="*/ 107950 h 71"/>
                <a:gd name="T18" fmla="*/ 6350 w 77"/>
                <a:gd name="T19" fmla="*/ 101600 h 71"/>
                <a:gd name="T20" fmla="*/ 3175 w 77"/>
                <a:gd name="T21" fmla="*/ 93663 h 71"/>
                <a:gd name="T22" fmla="*/ 0 w 77"/>
                <a:gd name="T23" fmla="*/ 82550 h 71"/>
                <a:gd name="T24" fmla="*/ 0 w 77"/>
                <a:gd name="T25" fmla="*/ 30163 h 71"/>
                <a:gd name="T26" fmla="*/ 0 w 77"/>
                <a:gd name="T27" fmla="*/ 30163 h 71"/>
                <a:gd name="T28" fmla="*/ 3175 w 77"/>
                <a:gd name="T29" fmla="*/ 17463 h 71"/>
                <a:gd name="T30" fmla="*/ 6350 w 77"/>
                <a:gd name="T31" fmla="*/ 7938 h 71"/>
                <a:gd name="T32" fmla="*/ 14288 w 77"/>
                <a:gd name="T33" fmla="*/ 1588 h 71"/>
                <a:gd name="T34" fmla="*/ 22225 w 77"/>
                <a:gd name="T35" fmla="*/ 0 h 71"/>
                <a:gd name="T36" fmla="*/ 100013 w 77"/>
                <a:gd name="T37" fmla="*/ 0 h 71"/>
                <a:gd name="T38" fmla="*/ 100013 w 77"/>
                <a:gd name="T39" fmla="*/ 0 h 71"/>
                <a:gd name="T40" fmla="*/ 107950 w 77"/>
                <a:gd name="T41" fmla="*/ 1588 h 71"/>
                <a:gd name="T42" fmla="*/ 115888 w 77"/>
                <a:gd name="T43" fmla="*/ 7938 h 71"/>
                <a:gd name="T44" fmla="*/ 120650 w 77"/>
                <a:gd name="T45" fmla="*/ 17463 h 71"/>
                <a:gd name="T46" fmla="*/ 122238 w 77"/>
                <a:gd name="T47" fmla="*/ 30163 h 71"/>
                <a:gd name="T48" fmla="*/ 122238 w 77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71">
                  <a:moveTo>
                    <a:pt x="77" y="52"/>
                  </a:moveTo>
                  <a:lnTo>
                    <a:pt x="77" y="52"/>
                  </a:lnTo>
                  <a:lnTo>
                    <a:pt x="76" y="59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71"/>
                  </a:lnTo>
                  <a:lnTo>
                    <a:pt x="14" y="71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2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6" y="11"/>
                  </a:lnTo>
                  <a:lnTo>
                    <a:pt x="77" y="19"/>
                  </a:lnTo>
                  <a:lnTo>
                    <a:pt x="77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1" name="Freeform 302"/>
            <p:cNvSpPr>
              <a:spLocks/>
            </p:cNvSpPr>
            <p:nvPr/>
          </p:nvSpPr>
          <p:spPr bwMode="auto">
            <a:xfrm>
              <a:off x="1755776" y="5337175"/>
              <a:ext cx="107950" cy="93663"/>
            </a:xfrm>
            <a:custGeom>
              <a:avLst/>
              <a:gdLst>
                <a:gd name="T0" fmla="*/ 107950 w 68"/>
                <a:gd name="T1" fmla="*/ 69850 h 59"/>
                <a:gd name="T2" fmla="*/ 107950 w 68"/>
                <a:gd name="T3" fmla="*/ 69850 h 59"/>
                <a:gd name="T4" fmla="*/ 106363 w 68"/>
                <a:gd name="T5" fmla="*/ 80963 h 59"/>
                <a:gd name="T6" fmla="*/ 101600 w 68"/>
                <a:gd name="T7" fmla="*/ 88900 h 59"/>
                <a:gd name="T8" fmla="*/ 96838 w 68"/>
                <a:gd name="T9" fmla="*/ 92075 h 59"/>
                <a:gd name="T10" fmla="*/ 87313 w 68"/>
                <a:gd name="T11" fmla="*/ 93663 h 59"/>
                <a:gd name="T12" fmla="*/ 20638 w 68"/>
                <a:gd name="T13" fmla="*/ 93663 h 59"/>
                <a:gd name="T14" fmla="*/ 20638 w 68"/>
                <a:gd name="T15" fmla="*/ 93663 h 59"/>
                <a:gd name="T16" fmla="*/ 12700 w 68"/>
                <a:gd name="T17" fmla="*/ 92075 h 59"/>
                <a:gd name="T18" fmla="*/ 6350 w 68"/>
                <a:gd name="T19" fmla="*/ 88900 h 59"/>
                <a:gd name="T20" fmla="*/ 1588 w 68"/>
                <a:gd name="T21" fmla="*/ 80963 h 59"/>
                <a:gd name="T22" fmla="*/ 0 w 68"/>
                <a:gd name="T23" fmla="*/ 69850 h 59"/>
                <a:gd name="T24" fmla="*/ 0 w 68"/>
                <a:gd name="T25" fmla="*/ 23813 h 59"/>
                <a:gd name="T26" fmla="*/ 0 w 68"/>
                <a:gd name="T27" fmla="*/ 23813 h 59"/>
                <a:gd name="T28" fmla="*/ 1588 w 68"/>
                <a:gd name="T29" fmla="*/ 14288 h 59"/>
                <a:gd name="T30" fmla="*/ 6350 w 68"/>
                <a:gd name="T31" fmla="*/ 7938 h 59"/>
                <a:gd name="T32" fmla="*/ 12700 w 68"/>
                <a:gd name="T33" fmla="*/ 1588 h 59"/>
                <a:gd name="T34" fmla="*/ 20638 w 68"/>
                <a:gd name="T35" fmla="*/ 0 h 59"/>
                <a:gd name="T36" fmla="*/ 87313 w 68"/>
                <a:gd name="T37" fmla="*/ 0 h 59"/>
                <a:gd name="T38" fmla="*/ 87313 w 68"/>
                <a:gd name="T39" fmla="*/ 0 h 59"/>
                <a:gd name="T40" fmla="*/ 96838 w 68"/>
                <a:gd name="T41" fmla="*/ 1588 h 59"/>
                <a:gd name="T42" fmla="*/ 101600 w 68"/>
                <a:gd name="T43" fmla="*/ 7938 h 59"/>
                <a:gd name="T44" fmla="*/ 106363 w 68"/>
                <a:gd name="T45" fmla="*/ 14288 h 59"/>
                <a:gd name="T46" fmla="*/ 107950 w 68"/>
                <a:gd name="T47" fmla="*/ 23813 h 59"/>
                <a:gd name="T48" fmla="*/ 107950 w 68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59">
                  <a:moveTo>
                    <a:pt x="68" y="44"/>
                  </a:moveTo>
                  <a:lnTo>
                    <a:pt x="68" y="44"/>
                  </a:lnTo>
                  <a:lnTo>
                    <a:pt x="67" y="51"/>
                  </a:lnTo>
                  <a:lnTo>
                    <a:pt x="64" y="56"/>
                  </a:lnTo>
                  <a:lnTo>
                    <a:pt x="61" y="58"/>
                  </a:lnTo>
                  <a:lnTo>
                    <a:pt x="55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64" y="5"/>
                  </a:lnTo>
                  <a:lnTo>
                    <a:pt x="67" y="9"/>
                  </a:lnTo>
                  <a:lnTo>
                    <a:pt x="68" y="15"/>
                  </a:lnTo>
                  <a:lnTo>
                    <a:pt x="68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2" name="Freeform 303"/>
            <p:cNvSpPr>
              <a:spLocks/>
            </p:cNvSpPr>
            <p:nvPr/>
          </p:nvSpPr>
          <p:spPr bwMode="auto">
            <a:xfrm>
              <a:off x="1927226" y="5330825"/>
              <a:ext cx="136525" cy="123825"/>
            </a:xfrm>
            <a:custGeom>
              <a:avLst/>
              <a:gdLst>
                <a:gd name="T0" fmla="*/ 136525 w 86"/>
                <a:gd name="T1" fmla="*/ 90488 h 78"/>
                <a:gd name="T2" fmla="*/ 136525 w 86"/>
                <a:gd name="T3" fmla="*/ 90488 h 78"/>
                <a:gd name="T4" fmla="*/ 134938 w 86"/>
                <a:gd name="T5" fmla="*/ 104775 h 78"/>
                <a:gd name="T6" fmla="*/ 128588 w 86"/>
                <a:gd name="T7" fmla="*/ 114300 h 78"/>
                <a:gd name="T8" fmla="*/ 120650 w 86"/>
                <a:gd name="T9" fmla="*/ 120650 h 78"/>
                <a:gd name="T10" fmla="*/ 115888 w 86"/>
                <a:gd name="T11" fmla="*/ 122238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2238 h 78"/>
                <a:gd name="T20" fmla="*/ 15875 w 86"/>
                <a:gd name="T21" fmla="*/ 120650 h 78"/>
                <a:gd name="T22" fmla="*/ 7938 w 86"/>
                <a:gd name="T23" fmla="*/ 114300 h 78"/>
                <a:gd name="T24" fmla="*/ 3175 w 86"/>
                <a:gd name="T25" fmla="*/ 104775 h 78"/>
                <a:gd name="T26" fmla="*/ 0 w 86"/>
                <a:gd name="T27" fmla="*/ 90488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20638 h 78"/>
                <a:gd name="T34" fmla="*/ 7938 w 86"/>
                <a:gd name="T35" fmla="*/ 11113 h 78"/>
                <a:gd name="T36" fmla="*/ 15875 w 86"/>
                <a:gd name="T37" fmla="*/ 3175 h 78"/>
                <a:gd name="T38" fmla="*/ 20638 w 86"/>
                <a:gd name="T39" fmla="*/ 0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0 h 78"/>
                <a:gd name="T48" fmla="*/ 120650 w 86"/>
                <a:gd name="T49" fmla="*/ 3175 h 78"/>
                <a:gd name="T50" fmla="*/ 128588 w 86"/>
                <a:gd name="T51" fmla="*/ 11113 h 78"/>
                <a:gd name="T52" fmla="*/ 134938 w 86"/>
                <a:gd name="T53" fmla="*/ 20638 h 78"/>
                <a:gd name="T54" fmla="*/ 136525 w 86"/>
                <a:gd name="T55" fmla="*/ 33338 h 78"/>
                <a:gd name="T56" fmla="*/ 136525 w 86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7"/>
                  </a:moveTo>
                  <a:lnTo>
                    <a:pt x="86" y="57"/>
                  </a:lnTo>
                  <a:lnTo>
                    <a:pt x="85" y="66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81" y="7"/>
                  </a:lnTo>
                  <a:lnTo>
                    <a:pt x="85" y="13"/>
                  </a:lnTo>
                  <a:lnTo>
                    <a:pt x="86" y="21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3" name="Freeform 304"/>
            <p:cNvSpPr>
              <a:spLocks/>
            </p:cNvSpPr>
            <p:nvPr/>
          </p:nvSpPr>
          <p:spPr bwMode="auto">
            <a:xfrm>
              <a:off x="1935163" y="5337175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3663 h 71"/>
                <a:gd name="T6" fmla="*/ 114300 w 76"/>
                <a:gd name="T7" fmla="*/ 101600 h 71"/>
                <a:gd name="T8" fmla="*/ 107950 w 76"/>
                <a:gd name="T9" fmla="*/ 107950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07950 h 71"/>
                <a:gd name="T18" fmla="*/ 6350 w 76"/>
                <a:gd name="T19" fmla="*/ 101600 h 71"/>
                <a:gd name="T20" fmla="*/ 0 w 76"/>
                <a:gd name="T21" fmla="*/ 93663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7463 h 71"/>
                <a:gd name="T30" fmla="*/ 6350 w 76"/>
                <a:gd name="T31" fmla="*/ 7938 h 71"/>
                <a:gd name="T32" fmla="*/ 12700 w 76"/>
                <a:gd name="T33" fmla="*/ 1588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1588 h 71"/>
                <a:gd name="T42" fmla="*/ 114300 w 76"/>
                <a:gd name="T43" fmla="*/ 7938 h 71"/>
                <a:gd name="T44" fmla="*/ 120650 w 76"/>
                <a:gd name="T45" fmla="*/ 17463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59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4" name="Freeform 305"/>
            <p:cNvSpPr>
              <a:spLocks/>
            </p:cNvSpPr>
            <p:nvPr/>
          </p:nvSpPr>
          <p:spPr bwMode="auto">
            <a:xfrm>
              <a:off x="1933576" y="5337175"/>
              <a:ext cx="106363" cy="93663"/>
            </a:xfrm>
            <a:custGeom>
              <a:avLst/>
              <a:gdLst>
                <a:gd name="T0" fmla="*/ 106363 w 67"/>
                <a:gd name="T1" fmla="*/ 69850 h 59"/>
                <a:gd name="T2" fmla="*/ 106363 w 67"/>
                <a:gd name="T3" fmla="*/ 69850 h 59"/>
                <a:gd name="T4" fmla="*/ 106363 w 67"/>
                <a:gd name="T5" fmla="*/ 80963 h 59"/>
                <a:gd name="T6" fmla="*/ 100013 w 67"/>
                <a:gd name="T7" fmla="*/ 88900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8900 h 59"/>
                <a:gd name="T20" fmla="*/ 1588 w 67"/>
                <a:gd name="T21" fmla="*/ 80963 h 59"/>
                <a:gd name="T22" fmla="*/ 0 w 67"/>
                <a:gd name="T23" fmla="*/ 69850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7938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7938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5" name="Freeform 306"/>
            <p:cNvSpPr>
              <a:spLocks/>
            </p:cNvSpPr>
            <p:nvPr/>
          </p:nvSpPr>
          <p:spPr bwMode="auto">
            <a:xfrm>
              <a:off x="1573213" y="5480050"/>
              <a:ext cx="136525" cy="123825"/>
            </a:xfrm>
            <a:custGeom>
              <a:avLst/>
              <a:gdLst>
                <a:gd name="T0" fmla="*/ 136525 w 86"/>
                <a:gd name="T1" fmla="*/ 92075 h 78"/>
                <a:gd name="T2" fmla="*/ 136525 w 86"/>
                <a:gd name="T3" fmla="*/ 92075 h 78"/>
                <a:gd name="T4" fmla="*/ 134938 w 86"/>
                <a:gd name="T5" fmla="*/ 103188 h 78"/>
                <a:gd name="T6" fmla="*/ 128588 w 86"/>
                <a:gd name="T7" fmla="*/ 112713 h 78"/>
                <a:gd name="T8" fmla="*/ 120650 w 86"/>
                <a:gd name="T9" fmla="*/ 120650 h 78"/>
                <a:gd name="T10" fmla="*/ 115888 w 86"/>
                <a:gd name="T11" fmla="*/ 123825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3825 h 78"/>
                <a:gd name="T20" fmla="*/ 15875 w 86"/>
                <a:gd name="T21" fmla="*/ 120650 h 78"/>
                <a:gd name="T22" fmla="*/ 7938 w 86"/>
                <a:gd name="T23" fmla="*/ 112713 h 78"/>
                <a:gd name="T24" fmla="*/ 3175 w 86"/>
                <a:gd name="T25" fmla="*/ 103188 h 78"/>
                <a:gd name="T26" fmla="*/ 0 w 86"/>
                <a:gd name="T27" fmla="*/ 92075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19050 h 78"/>
                <a:gd name="T34" fmla="*/ 7938 w 86"/>
                <a:gd name="T35" fmla="*/ 9525 h 78"/>
                <a:gd name="T36" fmla="*/ 15875 w 86"/>
                <a:gd name="T37" fmla="*/ 3175 h 78"/>
                <a:gd name="T38" fmla="*/ 20638 w 86"/>
                <a:gd name="T39" fmla="*/ 1588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1588 h 78"/>
                <a:gd name="T48" fmla="*/ 120650 w 86"/>
                <a:gd name="T49" fmla="*/ 3175 h 78"/>
                <a:gd name="T50" fmla="*/ 128588 w 86"/>
                <a:gd name="T51" fmla="*/ 9525 h 78"/>
                <a:gd name="T52" fmla="*/ 134938 w 86"/>
                <a:gd name="T53" fmla="*/ 19050 h 78"/>
                <a:gd name="T54" fmla="*/ 136525 w 86"/>
                <a:gd name="T55" fmla="*/ 33338 h 78"/>
                <a:gd name="T56" fmla="*/ 136525 w 86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8"/>
                  </a:moveTo>
                  <a:lnTo>
                    <a:pt x="86" y="58"/>
                  </a:lnTo>
                  <a:lnTo>
                    <a:pt x="85" y="65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8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8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1"/>
                  </a:lnTo>
                  <a:lnTo>
                    <a:pt x="76" y="2"/>
                  </a:lnTo>
                  <a:lnTo>
                    <a:pt x="81" y="6"/>
                  </a:lnTo>
                  <a:lnTo>
                    <a:pt x="85" y="12"/>
                  </a:lnTo>
                  <a:lnTo>
                    <a:pt x="86" y="21"/>
                  </a:lnTo>
                  <a:lnTo>
                    <a:pt x="86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6" name="Freeform 307"/>
            <p:cNvSpPr>
              <a:spLocks/>
            </p:cNvSpPr>
            <p:nvPr/>
          </p:nvSpPr>
          <p:spPr bwMode="auto">
            <a:xfrm>
              <a:off x="1581151" y="5484813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5250 h 71"/>
                <a:gd name="T6" fmla="*/ 114300 w 76"/>
                <a:gd name="T7" fmla="*/ 104775 h 71"/>
                <a:gd name="T8" fmla="*/ 107950 w 76"/>
                <a:gd name="T9" fmla="*/ 111125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11125 h 71"/>
                <a:gd name="T18" fmla="*/ 6350 w 76"/>
                <a:gd name="T19" fmla="*/ 104775 h 71"/>
                <a:gd name="T20" fmla="*/ 0 w 76"/>
                <a:gd name="T21" fmla="*/ 95250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9050 h 71"/>
                <a:gd name="T30" fmla="*/ 6350 w 76"/>
                <a:gd name="T31" fmla="*/ 11113 h 71"/>
                <a:gd name="T32" fmla="*/ 12700 w 76"/>
                <a:gd name="T33" fmla="*/ 4763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4763 h 71"/>
                <a:gd name="T42" fmla="*/ 114300 w 76"/>
                <a:gd name="T43" fmla="*/ 11113 h 71"/>
                <a:gd name="T44" fmla="*/ 120650 w 76"/>
                <a:gd name="T45" fmla="*/ 19050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60"/>
                  </a:lnTo>
                  <a:lnTo>
                    <a:pt x="72" y="66"/>
                  </a:lnTo>
                  <a:lnTo>
                    <a:pt x="68" y="70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70"/>
                  </a:lnTo>
                  <a:lnTo>
                    <a:pt x="4" y="66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7"/>
                  </a:lnTo>
                  <a:lnTo>
                    <a:pt x="8" y="3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3"/>
                  </a:lnTo>
                  <a:lnTo>
                    <a:pt x="72" y="7"/>
                  </a:lnTo>
                  <a:lnTo>
                    <a:pt x="76" y="12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7" name="Freeform 308"/>
            <p:cNvSpPr>
              <a:spLocks/>
            </p:cNvSpPr>
            <p:nvPr/>
          </p:nvSpPr>
          <p:spPr bwMode="auto">
            <a:xfrm>
              <a:off x="1579563" y="5484813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80963 h 60"/>
                <a:gd name="T6" fmla="*/ 100013 w 67"/>
                <a:gd name="T7" fmla="*/ 88900 h 60"/>
                <a:gd name="T8" fmla="*/ 93663 w 67"/>
                <a:gd name="T9" fmla="*/ 92075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2075 h 60"/>
                <a:gd name="T18" fmla="*/ 6350 w 67"/>
                <a:gd name="T19" fmla="*/ 88900 h 60"/>
                <a:gd name="T20" fmla="*/ 1588 w 67"/>
                <a:gd name="T21" fmla="*/ 80963 h 60"/>
                <a:gd name="T22" fmla="*/ 0 w 67"/>
                <a:gd name="T23" fmla="*/ 69850 h 60"/>
                <a:gd name="T24" fmla="*/ 0 w 67"/>
                <a:gd name="T25" fmla="*/ 26988 h 60"/>
                <a:gd name="T26" fmla="*/ 0 w 67"/>
                <a:gd name="T27" fmla="*/ 26988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3175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3175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6988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2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7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8" name="Freeform 309"/>
            <p:cNvSpPr>
              <a:spLocks/>
            </p:cNvSpPr>
            <p:nvPr/>
          </p:nvSpPr>
          <p:spPr bwMode="auto">
            <a:xfrm>
              <a:off x="1752601" y="5480050"/>
              <a:ext cx="133350" cy="123825"/>
            </a:xfrm>
            <a:custGeom>
              <a:avLst/>
              <a:gdLst>
                <a:gd name="T0" fmla="*/ 133350 w 84"/>
                <a:gd name="T1" fmla="*/ 92075 h 78"/>
                <a:gd name="T2" fmla="*/ 133350 w 84"/>
                <a:gd name="T3" fmla="*/ 92075 h 78"/>
                <a:gd name="T4" fmla="*/ 131763 w 84"/>
                <a:gd name="T5" fmla="*/ 103188 h 78"/>
                <a:gd name="T6" fmla="*/ 127000 w 84"/>
                <a:gd name="T7" fmla="*/ 112713 h 78"/>
                <a:gd name="T8" fmla="*/ 119063 w 84"/>
                <a:gd name="T9" fmla="*/ 120650 h 78"/>
                <a:gd name="T10" fmla="*/ 112713 w 84"/>
                <a:gd name="T11" fmla="*/ 123825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3825 h 78"/>
                <a:gd name="T20" fmla="*/ 12700 w 84"/>
                <a:gd name="T21" fmla="*/ 120650 h 78"/>
                <a:gd name="T22" fmla="*/ 4763 w 84"/>
                <a:gd name="T23" fmla="*/ 112713 h 78"/>
                <a:gd name="T24" fmla="*/ 1588 w 84"/>
                <a:gd name="T25" fmla="*/ 103188 h 78"/>
                <a:gd name="T26" fmla="*/ 0 w 84"/>
                <a:gd name="T27" fmla="*/ 92075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19050 h 78"/>
                <a:gd name="T34" fmla="*/ 4763 w 84"/>
                <a:gd name="T35" fmla="*/ 9525 h 78"/>
                <a:gd name="T36" fmla="*/ 12700 w 84"/>
                <a:gd name="T37" fmla="*/ 3175 h 78"/>
                <a:gd name="T38" fmla="*/ 19050 w 84"/>
                <a:gd name="T39" fmla="*/ 1588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2713 w 84"/>
                <a:gd name="T47" fmla="*/ 1588 h 78"/>
                <a:gd name="T48" fmla="*/ 119063 w 84"/>
                <a:gd name="T49" fmla="*/ 3175 h 78"/>
                <a:gd name="T50" fmla="*/ 127000 w 84"/>
                <a:gd name="T51" fmla="*/ 9525 h 78"/>
                <a:gd name="T52" fmla="*/ 131763 w 84"/>
                <a:gd name="T53" fmla="*/ 19050 h 78"/>
                <a:gd name="T54" fmla="*/ 133350 w 84"/>
                <a:gd name="T55" fmla="*/ 33338 h 78"/>
                <a:gd name="T56" fmla="*/ 133350 w 84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8"/>
                  </a:moveTo>
                  <a:lnTo>
                    <a:pt x="84" y="58"/>
                  </a:lnTo>
                  <a:lnTo>
                    <a:pt x="83" y="65"/>
                  </a:lnTo>
                  <a:lnTo>
                    <a:pt x="80" y="71"/>
                  </a:lnTo>
                  <a:lnTo>
                    <a:pt x="75" y="76"/>
                  </a:lnTo>
                  <a:lnTo>
                    <a:pt x="71" y="78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8"/>
                  </a:lnTo>
                  <a:lnTo>
                    <a:pt x="8" y="76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3" y="6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1"/>
                  </a:lnTo>
                  <a:lnTo>
                    <a:pt x="75" y="2"/>
                  </a:lnTo>
                  <a:lnTo>
                    <a:pt x="80" y="6"/>
                  </a:lnTo>
                  <a:lnTo>
                    <a:pt x="83" y="12"/>
                  </a:lnTo>
                  <a:lnTo>
                    <a:pt x="84" y="21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9" name="Freeform 310"/>
            <p:cNvSpPr>
              <a:spLocks/>
            </p:cNvSpPr>
            <p:nvPr/>
          </p:nvSpPr>
          <p:spPr bwMode="auto">
            <a:xfrm>
              <a:off x="1757363" y="5484813"/>
              <a:ext cx="122238" cy="112713"/>
            </a:xfrm>
            <a:custGeom>
              <a:avLst/>
              <a:gdLst>
                <a:gd name="T0" fmla="*/ 122238 w 77"/>
                <a:gd name="T1" fmla="*/ 82550 h 71"/>
                <a:gd name="T2" fmla="*/ 122238 w 77"/>
                <a:gd name="T3" fmla="*/ 82550 h 71"/>
                <a:gd name="T4" fmla="*/ 120650 w 77"/>
                <a:gd name="T5" fmla="*/ 95250 h 71"/>
                <a:gd name="T6" fmla="*/ 115888 w 77"/>
                <a:gd name="T7" fmla="*/ 104775 h 71"/>
                <a:gd name="T8" fmla="*/ 107950 w 77"/>
                <a:gd name="T9" fmla="*/ 111125 h 71"/>
                <a:gd name="T10" fmla="*/ 100013 w 77"/>
                <a:gd name="T11" fmla="*/ 112713 h 71"/>
                <a:gd name="T12" fmla="*/ 22225 w 77"/>
                <a:gd name="T13" fmla="*/ 112713 h 71"/>
                <a:gd name="T14" fmla="*/ 22225 w 77"/>
                <a:gd name="T15" fmla="*/ 112713 h 71"/>
                <a:gd name="T16" fmla="*/ 14288 w 77"/>
                <a:gd name="T17" fmla="*/ 111125 h 71"/>
                <a:gd name="T18" fmla="*/ 6350 w 77"/>
                <a:gd name="T19" fmla="*/ 104775 h 71"/>
                <a:gd name="T20" fmla="*/ 3175 w 77"/>
                <a:gd name="T21" fmla="*/ 95250 h 71"/>
                <a:gd name="T22" fmla="*/ 0 w 77"/>
                <a:gd name="T23" fmla="*/ 82550 h 71"/>
                <a:gd name="T24" fmla="*/ 0 w 77"/>
                <a:gd name="T25" fmla="*/ 30163 h 71"/>
                <a:gd name="T26" fmla="*/ 0 w 77"/>
                <a:gd name="T27" fmla="*/ 30163 h 71"/>
                <a:gd name="T28" fmla="*/ 3175 w 77"/>
                <a:gd name="T29" fmla="*/ 19050 h 71"/>
                <a:gd name="T30" fmla="*/ 6350 w 77"/>
                <a:gd name="T31" fmla="*/ 11113 h 71"/>
                <a:gd name="T32" fmla="*/ 14288 w 77"/>
                <a:gd name="T33" fmla="*/ 4763 h 71"/>
                <a:gd name="T34" fmla="*/ 22225 w 77"/>
                <a:gd name="T35" fmla="*/ 0 h 71"/>
                <a:gd name="T36" fmla="*/ 100013 w 77"/>
                <a:gd name="T37" fmla="*/ 0 h 71"/>
                <a:gd name="T38" fmla="*/ 100013 w 77"/>
                <a:gd name="T39" fmla="*/ 0 h 71"/>
                <a:gd name="T40" fmla="*/ 107950 w 77"/>
                <a:gd name="T41" fmla="*/ 4763 h 71"/>
                <a:gd name="T42" fmla="*/ 115888 w 77"/>
                <a:gd name="T43" fmla="*/ 11113 h 71"/>
                <a:gd name="T44" fmla="*/ 120650 w 77"/>
                <a:gd name="T45" fmla="*/ 19050 h 71"/>
                <a:gd name="T46" fmla="*/ 122238 w 77"/>
                <a:gd name="T47" fmla="*/ 30163 h 71"/>
                <a:gd name="T48" fmla="*/ 122238 w 77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71">
                  <a:moveTo>
                    <a:pt x="77" y="52"/>
                  </a:moveTo>
                  <a:lnTo>
                    <a:pt x="77" y="52"/>
                  </a:lnTo>
                  <a:lnTo>
                    <a:pt x="76" y="60"/>
                  </a:lnTo>
                  <a:lnTo>
                    <a:pt x="73" y="66"/>
                  </a:lnTo>
                  <a:lnTo>
                    <a:pt x="68" y="70"/>
                  </a:lnTo>
                  <a:lnTo>
                    <a:pt x="63" y="71"/>
                  </a:lnTo>
                  <a:lnTo>
                    <a:pt x="14" y="71"/>
                  </a:lnTo>
                  <a:lnTo>
                    <a:pt x="9" y="70"/>
                  </a:lnTo>
                  <a:lnTo>
                    <a:pt x="4" y="66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4" y="7"/>
                  </a:lnTo>
                  <a:lnTo>
                    <a:pt x="9" y="3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3"/>
                  </a:lnTo>
                  <a:lnTo>
                    <a:pt x="73" y="7"/>
                  </a:lnTo>
                  <a:lnTo>
                    <a:pt x="76" y="12"/>
                  </a:lnTo>
                  <a:lnTo>
                    <a:pt x="77" y="19"/>
                  </a:lnTo>
                  <a:lnTo>
                    <a:pt x="77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0" name="Freeform 311"/>
            <p:cNvSpPr>
              <a:spLocks/>
            </p:cNvSpPr>
            <p:nvPr/>
          </p:nvSpPr>
          <p:spPr bwMode="auto">
            <a:xfrm>
              <a:off x="1755776" y="5484813"/>
              <a:ext cx="107950" cy="95250"/>
            </a:xfrm>
            <a:custGeom>
              <a:avLst/>
              <a:gdLst>
                <a:gd name="T0" fmla="*/ 107950 w 68"/>
                <a:gd name="T1" fmla="*/ 69850 h 60"/>
                <a:gd name="T2" fmla="*/ 107950 w 68"/>
                <a:gd name="T3" fmla="*/ 69850 h 60"/>
                <a:gd name="T4" fmla="*/ 106363 w 68"/>
                <a:gd name="T5" fmla="*/ 80963 h 60"/>
                <a:gd name="T6" fmla="*/ 101600 w 68"/>
                <a:gd name="T7" fmla="*/ 88900 h 60"/>
                <a:gd name="T8" fmla="*/ 96838 w 68"/>
                <a:gd name="T9" fmla="*/ 92075 h 60"/>
                <a:gd name="T10" fmla="*/ 87313 w 68"/>
                <a:gd name="T11" fmla="*/ 95250 h 60"/>
                <a:gd name="T12" fmla="*/ 20638 w 68"/>
                <a:gd name="T13" fmla="*/ 95250 h 60"/>
                <a:gd name="T14" fmla="*/ 20638 w 68"/>
                <a:gd name="T15" fmla="*/ 95250 h 60"/>
                <a:gd name="T16" fmla="*/ 12700 w 68"/>
                <a:gd name="T17" fmla="*/ 92075 h 60"/>
                <a:gd name="T18" fmla="*/ 6350 w 68"/>
                <a:gd name="T19" fmla="*/ 88900 h 60"/>
                <a:gd name="T20" fmla="*/ 1588 w 68"/>
                <a:gd name="T21" fmla="*/ 80963 h 60"/>
                <a:gd name="T22" fmla="*/ 0 w 68"/>
                <a:gd name="T23" fmla="*/ 69850 h 60"/>
                <a:gd name="T24" fmla="*/ 0 w 68"/>
                <a:gd name="T25" fmla="*/ 26988 h 60"/>
                <a:gd name="T26" fmla="*/ 0 w 68"/>
                <a:gd name="T27" fmla="*/ 26988 h 60"/>
                <a:gd name="T28" fmla="*/ 1588 w 68"/>
                <a:gd name="T29" fmla="*/ 15875 h 60"/>
                <a:gd name="T30" fmla="*/ 6350 w 68"/>
                <a:gd name="T31" fmla="*/ 7938 h 60"/>
                <a:gd name="T32" fmla="*/ 12700 w 68"/>
                <a:gd name="T33" fmla="*/ 3175 h 60"/>
                <a:gd name="T34" fmla="*/ 20638 w 68"/>
                <a:gd name="T35" fmla="*/ 0 h 60"/>
                <a:gd name="T36" fmla="*/ 87313 w 68"/>
                <a:gd name="T37" fmla="*/ 0 h 60"/>
                <a:gd name="T38" fmla="*/ 87313 w 68"/>
                <a:gd name="T39" fmla="*/ 0 h 60"/>
                <a:gd name="T40" fmla="*/ 96838 w 68"/>
                <a:gd name="T41" fmla="*/ 3175 h 60"/>
                <a:gd name="T42" fmla="*/ 101600 w 68"/>
                <a:gd name="T43" fmla="*/ 7938 h 60"/>
                <a:gd name="T44" fmla="*/ 106363 w 68"/>
                <a:gd name="T45" fmla="*/ 15875 h 60"/>
                <a:gd name="T46" fmla="*/ 107950 w 68"/>
                <a:gd name="T47" fmla="*/ 26988 h 60"/>
                <a:gd name="T48" fmla="*/ 107950 w 68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60">
                  <a:moveTo>
                    <a:pt x="68" y="44"/>
                  </a:moveTo>
                  <a:lnTo>
                    <a:pt x="68" y="44"/>
                  </a:lnTo>
                  <a:lnTo>
                    <a:pt x="67" y="51"/>
                  </a:lnTo>
                  <a:lnTo>
                    <a:pt x="64" y="56"/>
                  </a:lnTo>
                  <a:lnTo>
                    <a:pt x="61" y="58"/>
                  </a:lnTo>
                  <a:lnTo>
                    <a:pt x="55" y="60"/>
                  </a:lnTo>
                  <a:lnTo>
                    <a:pt x="13" y="60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2"/>
                  </a:lnTo>
                  <a:lnTo>
                    <a:pt x="64" y="5"/>
                  </a:lnTo>
                  <a:lnTo>
                    <a:pt x="67" y="10"/>
                  </a:lnTo>
                  <a:lnTo>
                    <a:pt x="68" y="17"/>
                  </a:lnTo>
                  <a:lnTo>
                    <a:pt x="68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1" name="Freeform 312"/>
            <p:cNvSpPr>
              <a:spLocks/>
            </p:cNvSpPr>
            <p:nvPr/>
          </p:nvSpPr>
          <p:spPr bwMode="auto">
            <a:xfrm>
              <a:off x="1927226" y="5480050"/>
              <a:ext cx="136525" cy="123825"/>
            </a:xfrm>
            <a:custGeom>
              <a:avLst/>
              <a:gdLst>
                <a:gd name="T0" fmla="*/ 136525 w 86"/>
                <a:gd name="T1" fmla="*/ 92075 h 78"/>
                <a:gd name="T2" fmla="*/ 136525 w 86"/>
                <a:gd name="T3" fmla="*/ 92075 h 78"/>
                <a:gd name="T4" fmla="*/ 134938 w 86"/>
                <a:gd name="T5" fmla="*/ 103188 h 78"/>
                <a:gd name="T6" fmla="*/ 128588 w 86"/>
                <a:gd name="T7" fmla="*/ 112713 h 78"/>
                <a:gd name="T8" fmla="*/ 120650 w 86"/>
                <a:gd name="T9" fmla="*/ 120650 h 78"/>
                <a:gd name="T10" fmla="*/ 115888 w 86"/>
                <a:gd name="T11" fmla="*/ 123825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3825 h 78"/>
                <a:gd name="T20" fmla="*/ 15875 w 86"/>
                <a:gd name="T21" fmla="*/ 120650 h 78"/>
                <a:gd name="T22" fmla="*/ 7938 w 86"/>
                <a:gd name="T23" fmla="*/ 112713 h 78"/>
                <a:gd name="T24" fmla="*/ 3175 w 86"/>
                <a:gd name="T25" fmla="*/ 103188 h 78"/>
                <a:gd name="T26" fmla="*/ 0 w 86"/>
                <a:gd name="T27" fmla="*/ 92075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19050 h 78"/>
                <a:gd name="T34" fmla="*/ 7938 w 86"/>
                <a:gd name="T35" fmla="*/ 9525 h 78"/>
                <a:gd name="T36" fmla="*/ 15875 w 86"/>
                <a:gd name="T37" fmla="*/ 3175 h 78"/>
                <a:gd name="T38" fmla="*/ 20638 w 86"/>
                <a:gd name="T39" fmla="*/ 1588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1588 h 78"/>
                <a:gd name="T48" fmla="*/ 120650 w 86"/>
                <a:gd name="T49" fmla="*/ 3175 h 78"/>
                <a:gd name="T50" fmla="*/ 128588 w 86"/>
                <a:gd name="T51" fmla="*/ 9525 h 78"/>
                <a:gd name="T52" fmla="*/ 134938 w 86"/>
                <a:gd name="T53" fmla="*/ 19050 h 78"/>
                <a:gd name="T54" fmla="*/ 136525 w 86"/>
                <a:gd name="T55" fmla="*/ 33338 h 78"/>
                <a:gd name="T56" fmla="*/ 136525 w 86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8"/>
                  </a:moveTo>
                  <a:lnTo>
                    <a:pt x="86" y="58"/>
                  </a:lnTo>
                  <a:lnTo>
                    <a:pt x="85" y="65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8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8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1"/>
                  </a:lnTo>
                  <a:lnTo>
                    <a:pt x="76" y="2"/>
                  </a:lnTo>
                  <a:lnTo>
                    <a:pt x="81" y="6"/>
                  </a:lnTo>
                  <a:lnTo>
                    <a:pt x="85" y="12"/>
                  </a:lnTo>
                  <a:lnTo>
                    <a:pt x="86" y="21"/>
                  </a:lnTo>
                  <a:lnTo>
                    <a:pt x="86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2" name="Freeform 313"/>
            <p:cNvSpPr>
              <a:spLocks/>
            </p:cNvSpPr>
            <p:nvPr/>
          </p:nvSpPr>
          <p:spPr bwMode="auto">
            <a:xfrm>
              <a:off x="1935163" y="5484813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5250 h 71"/>
                <a:gd name="T6" fmla="*/ 114300 w 76"/>
                <a:gd name="T7" fmla="*/ 104775 h 71"/>
                <a:gd name="T8" fmla="*/ 107950 w 76"/>
                <a:gd name="T9" fmla="*/ 111125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11125 h 71"/>
                <a:gd name="T18" fmla="*/ 6350 w 76"/>
                <a:gd name="T19" fmla="*/ 104775 h 71"/>
                <a:gd name="T20" fmla="*/ 0 w 76"/>
                <a:gd name="T21" fmla="*/ 95250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9050 h 71"/>
                <a:gd name="T30" fmla="*/ 6350 w 76"/>
                <a:gd name="T31" fmla="*/ 11113 h 71"/>
                <a:gd name="T32" fmla="*/ 12700 w 76"/>
                <a:gd name="T33" fmla="*/ 4763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4763 h 71"/>
                <a:gd name="T42" fmla="*/ 114300 w 76"/>
                <a:gd name="T43" fmla="*/ 11113 h 71"/>
                <a:gd name="T44" fmla="*/ 120650 w 76"/>
                <a:gd name="T45" fmla="*/ 19050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60"/>
                  </a:lnTo>
                  <a:lnTo>
                    <a:pt x="72" y="66"/>
                  </a:lnTo>
                  <a:lnTo>
                    <a:pt x="68" y="70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70"/>
                  </a:lnTo>
                  <a:lnTo>
                    <a:pt x="4" y="66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7"/>
                  </a:lnTo>
                  <a:lnTo>
                    <a:pt x="8" y="3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3"/>
                  </a:lnTo>
                  <a:lnTo>
                    <a:pt x="72" y="7"/>
                  </a:lnTo>
                  <a:lnTo>
                    <a:pt x="76" y="12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3" name="Freeform 314"/>
            <p:cNvSpPr>
              <a:spLocks/>
            </p:cNvSpPr>
            <p:nvPr/>
          </p:nvSpPr>
          <p:spPr bwMode="auto">
            <a:xfrm>
              <a:off x="1933576" y="5484813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80963 h 60"/>
                <a:gd name="T6" fmla="*/ 100013 w 67"/>
                <a:gd name="T7" fmla="*/ 88900 h 60"/>
                <a:gd name="T8" fmla="*/ 93663 w 67"/>
                <a:gd name="T9" fmla="*/ 92075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2075 h 60"/>
                <a:gd name="T18" fmla="*/ 6350 w 67"/>
                <a:gd name="T19" fmla="*/ 88900 h 60"/>
                <a:gd name="T20" fmla="*/ 1588 w 67"/>
                <a:gd name="T21" fmla="*/ 80963 h 60"/>
                <a:gd name="T22" fmla="*/ 0 w 67"/>
                <a:gd name="T23" fmla="*/ 69850 h 60"/>
                <a:gd name="T24" fmla="*/ 0 w 67"/>
                <a:gd name="T25" fmla="*/ 26988 h 60"/>
                <a:gd name="T26" fmla="*/ 0 w 67"/>
                <a:gd name="T27" fmla="*/ 26988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3175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3175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6988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2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7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4" name="Freeform 315"/>
            <p:cNvSpPr>
              <a:spLocks/>
            </p:cNvSpPr>
            <p:nvPr/>
          </p:nvSpPr>
          <p:spPr bwMode="auto">
            <a:xfrm>
              <a:off x="1573213" y="5629275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2713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2713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17463 h 77"/>
                <a:gd name="T34" fmla="*/ 7938 w 86"/>
                <a:gd name="T35" fmla="*/ 7938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7938 h 77"/>
                <a:gd name="T52" fmla="*/ 134938 w 86"/>
                <a:gd name="T53" fmla="*/ 17463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5"/>
                  </a:lnTo>
                  <a:lnTo>
                    <a:pt x="85" y="11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5" name="Freeform 316"/>
            <p:cNvSpPr>
              <a:spLocks/>
            </p:cNvSpPr>
            <p:nvPr/>
          </p:nvSpPr>
          <p:spPr bwMode="auto">
            <a:xfrm>
              <a:off x="1581151" y="5635625"/>
              <a:ext cx="120650" cy="109538"/>
            </a:xfrm>
            <a:custGeom>
              <a:avLst/>
              <a:gdLst>
                <a:gd name="T0" fmla="*/ 120650 w 76"/>
                <a:gd name="T1" fmla="*/ 79375 h 69"/>
                <a:gd name="T2" fmla="*/ 120650 w 76"/>
                <a:gd name="T3" fmla="*/ 79375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79375 h 69"/>
                <a:gd name="T24" fmla="*/ 0 w 76"/>
                <a:gd name="T25" fmla="*/ 26988 h 69"/>
                <a:gd name="T26" fmla="*/ 0 w 76"/>
                <a:gd name="T27" fmla="*/ 26988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6988 h 69"/>
                <a:gd name="T48" fmla="*/ 120650 w 76"/>
                <a:gd name="T49" fmla="*/ 79375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0"/>
                  </a:moveTo>
                  <a:lnTo>
                    <a:pt x="76" y="50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7"/>
                  </a:lnTo>
                  <a:lnTo>
                    <a:pt x="76" y="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6" name="Freeform 317"/>
            <p:cNvSpPr>
              <a:spLocks/>
            </p:cNvSpPr>
            <p:nvPr/>
          </p:nvSpPr>
          <p:spPr bwMode="auto">
            <a:xfrm>
              <a:off x="1579563" y="5634038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79375 h 60"/>
                <a:gd name="T6" fmla="*/ 100013 w 67"/>
                <a:gd name="T7" fmla="*/ 87313 h 60"/>
                <a:gd name="T8" fmla="*/ 93663 w 67"/>
                <a:gd name="T9" fmla="*/ 93663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3663 h 60"/>
                <a:gd name="T18" fmla="*/ 6350 w 67"/>
                <a:gd name="T19" fmla="*/ 87313 h 60"/>
                <a:gd name="T20" fmla="*/ 1588 w 67"/>
                <a:gd name="T21" fmla="*/ 79375 h 60"/>
                <a:gd name="T22" fmla="*/ 0 w 67"/>
                <a:gd name="T23" fmla="*/ 69850 h 60"/>
                <a:gd name="T24" fmla="*/ 0 w 67"/>
                <a:gd name="T25" fmla="*/ 25400 h 60"/>
                <a:gd name="T26" fmla="*/ 0 w 67"/>
                <a:gd name="T27" fmla="*/ 25400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1588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1588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5400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0"/>
                  </a:lnTo>
                  <a:lnTo>
                    <a:pt x="63" y="55"/>
                  </a:lnTo>
                  <a:lnTo>
                    <a:pt x="59" y="59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9"/>
                  </a:lnTo>
                  <a:lnTo>
                    <a:pt x="4" y="55"/>
                  </a:lnTo>
                  <a:lnTo>
                    <a:pt x="1" y="50"/>
                  </a:lnTo>
                  <a:lnTo>
                    <a:pt x="0" y="44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6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7" name="Freeform 318"/>
            <p:cNvSpPr>
              <a:spLocks/>
            </p:cNvSpPr>
            <p:nvPr/>
          </p:nvSpPr>
          <p:spPr bwMode="auto">
            <a:xfrm>
              <a:off x="1752601" y="5629275"/>
              <a:ext cx="133350" cy="122238"/>
            </a:xfrm>
            <a:custGeom>
              <a:avLst/>
              <a:gdLst>
                <a:gd name="T0" fmla="*/ 133350 w 84"/>
                <a:gd name="T1" fmla="*/ 90488 h 77"/>
                <a:gd name="T2" fmla="*/ 133350 w 84"/>
                <a:gd name="T3" fmla="*/ 90488 h 77"/>
                <a:gd name="T4" fmla="*/ 131763 w 84"/>
                <a:gd name="T5" fmla="*/ 101600 h 77"/>
                <a:gd name="T6" fmla="*/ 127000 w 84"/>
                <a:gd name="T7" fmla="*/ 112713 h 77"/>
                <a:gd name="T8" fmla="*/ 119063 w 84"/>
                <a:gd name="T9" fmla="*/ 120650 h 77"/>
                <a:gd name="T10" fmla="*/ 112713 w 84"/>
                <a:gd name="T11" fmla="*/ 122238 h 77"/>
                <a:gd name="T12" fmla="*/ 109538 w 84"/>
                <a:gd name="T13" fmla="*/ 122238 h 77"/>
                <a:gd name="T14" fmla="*/ 23813 w 84"/>
                <a:gd name="T15" fmla="*/ 122238 h 77"/>
                <a:gd name="T16" fmla="*/ 23813 w 84"/>
                <a:gd name="T17" fmla="*/ 122238 h 77"/>
                <a:gd name="T18" fmla="*/ 19050 w 84"/>
                <a:gd name="T19" fmla="*/ 122238 h 77"/>
                <a:gd name="T20" fmla="*/ 12700 w 84"/>
                <a:gd name="T21" fmla="*/ 120650 h 77"/>
                <a:gd name="T22" fmla="*/ 4763 w 84"/>
                <a:gd name="T23" fmla="*/ 112713 h 77"/>
                <a:gd name="T24" fmla="*/ 1588 w 84"/>
                <a:gd name="T25" fmla="*/ 101600 h 77"/>
                <a:gd name="T26" fmla="*/ 0 w 84"/>
                <a:gd name="T27" fmla="*/ 90488 h 77"/>
                <a:gd name="T28" fmla="*/ 0 w 84"/>
                <a:gd name="T29" fmla="*/ 31750 h 77"/>
                <a:gd name="T30" fmla="*/ 0 w 84"/>
                <a:gd name="T31" fmla="*/ 31750 h 77"/>
                <a:gd name="T32" fmla="*/ 1588 w 84"/>
                <a:gd name="T33" fmla="*/ 17463 h 77"/>
                <a:gd name="T34" fmla="*/ 4763 w 84"/>
                <a:gd name="T35" fmla="*/ 7938 h 77"/>
                <a:gd name="T36" fmla="*/ 12700 w 84"/>
                <a:gd name="T37" fmla="*/ 1588 h 77"/>
                <a:gd name="T38" fmla="*/ 19050 w 84"/>
                <a:gd name="T39" fmla="*/ 0 h 77"/>
                <a:gd name="T40" fmla="*/ 23813 w 84"/>
                <a:gd name="T41" fmla="*/ 0 h 77"/>
                <a:gd name="T42" fmla="*/ 109538 w 84"/>
                <a:gd name="T43" fmla="*/ 0 h 77"/>
                <a:gd name="T44" fmla="*/ 109538 w 84"/>
                <a:gd name="T45" fmla="*/ 0 h 77"/>
                <a:gd name="T46" fmla="*/ 112713 w 84"/>
                <a:gd name="T47" fmla="*/ 0 h 77"/>
                <a:gd name="T48" fmla="*/ 119063 w 84"/>
                <a:gd name="T49" fmla="*/ 1588 h 77"/>
                <a:gd name="T50" fmla="*/ 127000 w 84"/>
                <a:gd name="T51" fmla="*/ 7938 h 77"/>
                <a:gd name="T52" fmla="*/ 131763 w 84"/>
                <a:gd name="T53" fmla="*/ 17463 h 77"/>
                <a:gd name="T54" fmla="*/ 133350 w 84"/>
                <a:gd name="T55" fmla="*/ 31750 h 77"/>
                <a:gd name="T56" fmla="*/ 133350 w 84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7">
                  <a:moveTo>
                    <a:pt x="84" y="57"/>
                  </a:moveTo>
                  <a:lnTo>
                    <a:pt x="84" y="57"/>
                  </a:lnTo>
                  <a:lnTo>
                    <a:pt x="83" y="64"/>
                  </a:lnTo>
                  <a:lnTo>
                    <a:pt x="80" y="71"/>
                  </a:lnTo>
                  <a:lnTo>
                    <a:pt x="75" y="76"/>
                  </a:lnTo>
                  <a:lnTo>
                    <a:pt x="71" y="77"/>
                  </a:lnTo>
                  <a:lnTo>
                    <a:pt x="69" y="77"/>
                  </a:lnTo>
                  <a:lnTo>
                    <a:pt x="15" y="77"/>
                  </a:lnTo>
                  <a:lnTo>
                    <a:pt x="12" y="77"/>
                  </a:lnTo>
                  <a:lnTo>
                    <a:pt x="8" y="76"/>
                  </a:lnTo>
                  <a:lnTo>
                    <a:pt x="3" y="71"/>
                  </a:lnTo>
                  <a:lnTo>
                    <a:pt x="1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1"/>
                  </a:lnTo>
                  <a:lnTo>
                    <a:pt x="80" y="5"/>
                  </a:lnTo>
                  <a:lnTo>
                    <a:pt x="83" y="11"/>
                  </a:lnTo>
                  <a:lnTo>
                    <a:pt x="84" y="20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8" name="Freeform 319"/>
            <p:cNvSpPr>
              <a:spLocks/>
            </p:cNvSpPr>
            <p:nvPr/>
          </p:nvSpPr>
          <p:spPr bwMode="auto">
            <a:xfrm>
              <a:off x="1757363" y="5635625"/>
              <a:ext cx="122238" cy="109538"/>
            </a:xfrm>
            <a:custGeom>
              <a:avLst/>
              <a:gdLst>
                <a:gd name="T0" fmla="*/ 122238 w 77"/>
                <a:gd name="T1" fmla="*/ 79375 h 69"/>
                <a:gd name="T2" fmla="*/ 122238 w 77"/>
                <a:gd name="T3" fmla="*/ 79375 h 69"/>
                <a:gd name="T4" fmla="*/ 120650 w 77"/>
                <a:gd name="T5" fmla="*/ 92075 h 69"/>
                <a:gd name="T6" fmla="*/ 115888 w 77"/>
                <a:gd name="T7" fmla="*/ 101600 h 69"/>
                <a:gd name="T8" fmla="*/ 107950 w 77"/>
                <a:gd name="T9" fmla="*/ 107950 h 69"/>
                <a:gd name="T10" fmla="*/ 100013 w 77"/>
                <a:gd name="T11" fmla="*/ 109538 h 69"/>
                <a:gd name="T12" fmla="*/ 22225 w 77"/>
                <a:gd name="T13" fmla="*/ 109538 h 69"/>
                <a:gd name="T14" fmla="*/ 22225 w 77"/>
                <a:gd name="T15" fmla="*/ 109538 h 69"/>
                <a:gd name="T16" fmla="*/ 14288 w 77"/>
                <a:gd name="T17" fmla="*/ 107950 h 69"/>
                <a:gd name="T18" fmla="*/ 6350 w 77"/>
                <a:gd name="T19" fmla="*/ 101600 h 69"/>
                <a:gd name="T20" fmla="*/ 3175 w 77"/>
                <a:gd name="T21" fmla="*/ 92075 h 69"/>
                <a:gd name="T22" fmla="*/ 0 w 77"/>
                <a:gd name="T23" fmla="*/ 79375 h 69"/>
                <a:gd name="T24" fmla="*/ 0 w 77"/>
                <a:gd name="T25" fmla="*/ 26988 h 69"/>
                <a:gd name="T26" fmla="*/ 0 w 77"/>
                <a:gd name="T27" fmla="*/ 26988 h 69"/>
                <a:gd name="T28" fmla="*/ 3175 w 77"/>
                <a:gd name="T29" fmla="*/ 17463 h 69"/>
                <a:gd name="T30" fmla="*/ 6350 w 77"/>
                <a:gd name="T31" fmla="*/ 7938 h 69"/>
                <a:gd name="T32" fmla="*/ 14288 w 77"/>
                <a:gd name="T33" fmla="*/ 1588 h 69"/>
                <a:gd name="T34" fmla="*/ 22225 w 77"/>
                <a:gd name="T35" fmla="*/ 0 h 69"/>
                <a:gd name="T36" fmla="*/ 100013 w 77"/>
                <a:gd name="T37" fmla="*/ 0 h 69"/>
                <a:gd name="T38" fmla="*/ 100013 w 77"/>
                <a:gd name="T39" fmla="*/ 0 h 69"/>
                <a:gd name="T40" fmla="*/ 107950 w 77"/>
                <a:gd name="T41" fmla="*/ 1588 h 69"/>
                <a:gd name="T42" fmla="*/ 115888 w 77"/>
                <a:gd name="T43" fmla="*/ 7938 h 69"/>
                <a:gd name="T44" fmla="*/ 120650 w 77"/>
                <a:gd name="T45" fmla="*/ 17463 h 69"/>
                <a:gd name="T46" fmla="*/ 122238 w 77"/>
                <a:gd name="T47" fmla="*/ 26988 h 69"/>
                <a:gd name="T48" fmla="*/ 122238 w 77"/>
                <a:gd name="T49" fmla="*/ 79375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69">
                  <a:moveTo>
                    <a:pt x="77" y="50"/>
                  </a:moveTo>
                  <a:lnTo>
                    <a:pt x="77" y="50"/>
                  </a:lnTo>
                  <a:lnTo>
                    <a:pt x="76" y="58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6" y="11"/>
                  </a:lnTo>
                  <a:lnTo>
                    <a:pt x="77" y="17"/>
                  </a:lnTo>
                  <a:lnTo>
                    <a:pt x="77" y="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9" name="Freeform 320"/>
            <p:cNvSpPr>
              <a:spLocks/>
            </p:cNvSpPr>
            <p:nvPr/>
          </p:nvSpPr>
          <p:spPr bwMode="auto">
            <a:xfrm>
              <a:off x="1755776" y="5634038"/>
              <a:ext cx="107950" cy="95250"/>
            </a:xfrm>
            <a:custGeom>
              <a:avLst/>
              <a:gdLst>
                <a:gd name="T0" fmla="*/ 107950 w 68"/>
                <a:gd name="T1" fmla="*/ 69850 h 60"/>
                <a:gd name="T2" fmla="*/ 107950 w 68"/>
                <a:gd name="T3" fmla="*/ 69850 h 60"/>
                <a:gd name="T4" fmla="*/ 106363 w 68"/>
                <a:gd name="T5" fmla="*/ 79375 h 60"/>
                <a:gd name="T6" fmla="*/ 101600 w 68"/>
                <a:gd name="T7" fmla="*/ 87313 h 60"/>
                <a:gd name="T8" fmla="*/ 96838 w 68"/>
                <a:gd name="T9" fmla="*/ 93663 h 60"/>
                <a:gd name="T10" fmla="*/ 87313 w 68"/>
                <a:gd name="T11" fmla="*/ 95250 h 60"/>
                <a:gd name="T12" fmla="*/ 20638 w 68"/>
                <a:gd name="T13" fmla="*/ 95250 h 60"/>
                <a:gd name="T14" fmla="*/ 20638 w 68"/>
                <a:gd name="T15" fmla="*/ 95250 h 60"/>
                <a:gd name="T16" fmla="*/ 12700 w 68"/>
                <a:gd name="T17" fmla="*/ 93663 h 60"/>
                <a:gd name="T18" fmla="*/ 6350 w 68"/>
                <a:gd name="T19" fmla="*/ 87313 h 60"/>
                <a:gd name="T20" fmla="*/ 1588 w 68"/>
                <a:gd name="T21" fmla="*/ 79375 h 60"/>
                <a:gd name="T22" fmla="*/ 0 w 68"/>
                <a:gd name="T23" fmla="*/ 69850 h 60"/>
                <a:gd name="T24" fmla="*/ 0 w 68"/>
                <a:gd name="T25" fmla="*/ 25400 h 60"/>
                <a:gd name="T26" fmla="*/ 0 w 68"/>
                <a:gd name="T27" fmla="*/ 25400 h 60"/>
                <a:gd name="T28" fmla="*/ 1588 w 68"/>
                <a:gd name="T29" fmla="*/ 15875 h 60"/>
                <a:gd name="T30" fmla="*/ 6350 w 68"/>
                <a:gd name="T31" fmla="*/ 7938 h 60"/>
                <a:gd name="T32" fmla="*/ 12700 w 68"/>
                <a:gd name="T33" fmla="*/ 1588 h 60"/>
                <a:gd name="T34" fmla="*/ 20638 w 68"/>
                <a:gd name="T35" fmla="*/ 0 h 60"/>
                <a:gd name="T36" fmla="*/ 87313 w 68"/>
                <a:gd name="T37" fmla="*/ 0 h 60"/>
                <a:gd name="T38" fmla="*/ 87313 w 68"/>
                <a:gd name="T39" fmla="*/ 0 h 60"/>
                <a:gd name="T40" fmla="*/ 96838 w 68"/>
                <a:gd name="T41" fmla="*/ 1588 h 60"/>
                <a:gd name="T42" fmla="*/ 101600 w 68"/>
                <a:gd name="T43" fmla="*/ 7938 h 60"/>
                <a:gd name="T44" fmla="*/ 106363 w 68"/>
                <a:gd name="T45" fmla="*/ 15875 h 60"/>
                <a:gd name="T46" fmla="*/ 107950 w 68"/>
                <a:gd name="T47" fmla="*/ 25400 h 60"/>
                <a:gd name="T48" fmla="*/ 107950 w 68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60">
                  <a:moveTo>
                    <a:pt x="68" y="44"/>
                  </a:moveTo>
                  <a:lnTo>
                    <a:pt x="68" y="44"/>
                  </a:lnTo>
                  <a:lnTo>
                    <a:pt x="67" y="50"/>
                  </a:lnTo>
                  <a:lnTo>
                    <a:pt x="64" y="55"/>
                  </a:lnTo>
                  <a:lnTo>
                    <a:pt x="61" y="59"/>
                  </a:lnTo>
                  <a:lnTo>
                    <a:pt x="55" y="60"/>
                  </a:lnTo>
                  <a:lnTo>
                    <a:pt x="13" y="60"/>
                  </a:lnTo>
                  <a:lnTo>
                    <a:pt x="8" y="59"/>
                  </a:lnTo>
                  <a:lnTo>
                    <a:pt x="4" y="55"/>
                  </a:lnTo>
                  <a:lnTo>
                    <a:pt x="1" y="50"/>
                  </a:lnTo>
                  <a:lnTo>
                    <a:pt x="0" y="44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64" y="5"/>
                  </a:lnTo>
                  <a:lnTo>
                    <a:pt x="67" y="10"/>
                  </a:lnTo>
                  <a:lnTo>
                    <a:pt x="68" y="16"/>
                  </a:lnTo>
                  <a:lnTo>
                    <a:pt x="68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0" name="Freeform 321"/>
            <p:cNvSpPr>
              <a:spLocks/>
            </p:cNvSpPr>
            <p:nvPr/>
          </p:nvSpPr>
          <p:spPr bwMode="auto">
            <a:xfrm>
              <a:off x="1927226" y="5629275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2713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2713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17463 h 77"/>
                <a:gd name="T34" fmla="*/ 7938 w 86"/>
                <a:gd name="T35" fmla="*/ 7938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7938 h 77"/>
                <a:gd name="T52" fmla="*/ 134938 w 86"/>
                <a:gd name="T53" fmla="*/ 17463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5"/>
                  </a:lnTo>
                  <a:lnTo>
                    <a:pt x="85" y="11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1" name="Freeform 322"/>
            <p:cNvSpPr>
              <a:spLocks/>
            </p:cNvSpPr>
            <p:nvPr/>
          </p:nvSpPr>
          <p:spPr bwMode="auto">
            <a:xfrm>
              <a:off x="1935163" y="5635625"/>
              <a:ext cx="120650" cy="109538"/>
            </a:xfrm>
            <a:custGeom>
              <a:avLst/>
              <a:gdLst>
                <a:gd name="T0" fmla="*/ 120650 w 76"/>
                <a:gd name="T1" fmla="*/ 79375 h 69"/>
                <a:gd name="T2" fmla="*/ 120650 w 76"/>
                <a:gd name="T3" fmla="*/ 79375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79375 h 69"/>
                <a:gd name="T24" fmla="*/ 0 w 76"/>
                <a:gd name="T25" fmla="*/ 26988 h 69"/>
                <a:gd name="T26" fmla="*/ 0 w 76"/>
                <a:gd name="T27" fmla="*/ 26988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6988 h 69"/>
                <a:gd name="T48" fmla="*/ 120650 w 76"/>
                <a:gd name="T49" fmla="*/ 79375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0"/>
                  </a:moveTo>
                  <a:lnTo>
                    <a:pt x="76" y="50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7"/>
                  </a:lnTo>
                  <a:lnTo>
                    <a:pt x="76" y="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2" name="Freeform 323"/>
            <p:cNvSpPr>
              <a:spLocks/>
            </p:cNvSpPr>
            <p:nvPr/>
          </p:nvSpPr>
          <p:spPr bwMode="auto">
            <a:xfrm>
              <a:off x="1933576" y="5634038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79375 h 60"/>
                <a:gd name="T6" fmla="*/ 100013 w 67"/>
                <a:gd name="T7" fmla="*/ 87313 h 60"/>
                <a:gd name="T8" fmla="*/ 93663 w 67"/>
                <a:gd name="T9" fmla="*/ 93663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3663 h 60"/>
                <a:gd name="T18" fmla="*/ 6350 w 67"/>
                <a:gd name="T19" fmla="*/ 87313 h 60"/>
                <a:gd name="T20" fmla="*/ 1588 w 67"/>
                <a:gd name="T21" fmla="*/ 79375 h 60"/>
                <a:gd name="T22" fmla="*/ 0 w 67"/>
                <a:gd name="T23" fmla="*/ 69850 h 60"/>
                <a:gd name="T24" fmla="*/ 0 w 67"/>
                <a:gd name="T25" fmla="*/ 25400 h 60"/>
                <a:gd name="T26" fmla="*/ 0 w 67"/>
                <a:gd name="T27" fmla="*/ 25400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1588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1588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5400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0"/>
                  </a:lnTo>
                  <a:lnTo>
                    <a:pt x="63" y="55"/>
                  </a:lnTo>
                  <a:lnTo>
                    <a:pt x="59" y="59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9"/>
                  </a:lnTo>
                  <a:lnTo>
                    <a:pt x="4" y="55"/>
                  </a:lnTo>
                  <a:lnTo>
                    <a:pt x="1" y="50"/>
                  </a:lnTo>
                  <a:lnTo>
                    <a:pt x="0" y="44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6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3" name="Freeform 339"/>
            <p:cNvSpPr>
              <a:spLocks/>
            </p:cNvSpPr>
            <p:nvPr/>
          </p:nvSpPr>
          <p:spPr bwMode="auto">
            <a:xfrm>
              <a:off x="2141538" y="5187950"/>
              <a:ext cx="9525" cy="566738"/>
            </a:xfrm>
            <a:custGeom>
              <a:avLst/>
              <a:gdLst>
                <a:gd name="T0" fmla="*/ 9525 w 6"/>
                <a:gd name="T1" fmla="*/ 555625 h 357"/>
                <a:gd name="T2" fmla="*/ 9525 w 6"/>
                <a:gd name="T3" fmla="*/ 555625 h 357"/>
                <a:gd name="T4" fmla="*/ 7938 w 6"/>
                <a:gd name="T5" fmla="*/ 565150 h 357"/>
                <a:gd name="T6" fmla="*/ 6350 w 6"/>
                <a:gd name="T7" fmla="*/ 566738 h 357"/>
                <a:gd name="T8" fmla="*/ 4763 w 6"/>
                <a:gd name="T9" fmla="*/ 566738 h 357"/>
                <a:gd name="T10" fmla="*/ 4763 w 6"/>
                <a:gd name="T11" fmla="*/ 566738 h 357"/>
                <a:gd name="T12" fmla="*/ 4763 w 6"/>
                <a:gd name="T13" fmla="*/ 566738 h 357"/>
                <a:gd name="T14" fmla="*/ 1588 w 6"/>
                <a:gd name="T15" fmla="*/ 566738 h 357"/>
                <a:gd name="T16" fmla="*/ 1588 w 6"/>
                <a:gd name="T17" fmla="*/ 565150 h 357"/>
                <a:gd name="T18" fmla="*/ 0 w 6"/>
                <a:gd name="T19" fmla="*/ 555625 h 357"/>
                <a:gd name="T20" fmla="*/ 0 w 6"/>
                <a:gd name="T21" fmla="*/ 11113 h 357"/>
                <a:gd name="T22" fmla="*/ 0 w 6"/>
                <a:gd name="T23" fmla="*/ 11113 h 357"/>
                <a:gd name="T24" fmla="*/ 1588 w 6"/>
                <a:gd name="T25" fmla="*/ 1588 h 357"/>
                <a:gd name="T26" fmla="*/ 1588 w 6"/>
                <a:gd name="T27" fmla="*/ 0 h 357"/>
                <a:gd name="T28" fmla="*/ 4763 w 6"/>
                <a:gd name="T29" fmla="*/ 0 h 357"/>
                <a:gd name="T30" fmla="*/ 4763 w 6"/>
                <a:gd name="T31" fmla="*/ 0 h 357"/>
                <a:gd name="T32" fmla="*/ 4763 w 6"/>
                <a:gd name="T33" fmla="*/ 0 h 357"/>
                <a:gd name="T34" fmla="*/ 6350 w 6"/>
                <a:gd name="T35" fmla="*/ 0 h 357"/>
                <a:gd name="T36" fmla="*/ 7938 w 6"/>
                <a:gd name="T37" fmla="*/ 1588 h 357"/>
                <a:gd name="T38" fmla="*/ 9525 w 6"/>
                <a:gd name="T39" fmla="*/ 11113 h 357"/>
                <a:gd name="T40" fmla="*/ 9525 w 6"/>
                <a:gd name="T41" fmla="*/ 555625 h 3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" h="357">
                  <a:moveTo>
                    <a:pt x="6" y="350"/>
                  </a:moveTo>
                  <a:lnTo>
                    <a:pt x="6" y="350"/>
                  </a:lnTo>
                  <a:lnTo>
                    <a:pt x="5" y="356"/>
                  </a:lnTo>
                  <a:lnTo>
                    <a:pt x="4" y="357"/>
                  </a:lnTo>
                  <a:lnTo>
                    <a:pt x="3" y="357"/>
                  </a:lnTo>
                  <a:lnTo>
                    <a:pt x="1" y="357"/>
                  </a:lnTo>
                  <a:lnTo>
                    <a:pt x="1" y="356"/>
                  </a:lnTo>
                  <a:lnTo>
                    <a:pt x="0" y="350"/>
                  </a:lnTo>
                  <a:lnTo>
                    <a:pt x="0" y="7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7"/>
                  </a:lnTo>
                  <a:lnTo>
                    <a:pt x="6" y="3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4" name="Freeform 341"/>
            <p:cNvSpPr>
              <a:spLocks/>
            </p:cNvSpPr>
            <p:nvPr/>
          </p:nvSpPr>
          <p:spPr bwMode="auto">
            <a:xfrm>
              <a:off x="2201863" y="5199063"/>
              <a:ext cx="325438" cy="327025"/>
            </a:xfrm>
            <a:custGeom>
              <a:avLst/>
              <a:gdLst>
                <a:gd name="T0" fmla="*/ 325438 w 205"/>
                <a:gd name="T1" fmla="*/ 161925 h 206"/>
                <a:gd name="T2" fmla="*/ 322263 w 205"/>
                <a:gd name="T3" fmla="*/ 196850 h 206"/>
                <a:gd name="T4" fmla="*/ 314325 w 205"/>
                <a:gd name="T5" fmla="*/ 227013 h 206"/>
                <a:gd name="T6" fmla="*/ 298450 w 205"/>
                <a:gd name="T7" fmla="*/ 254000 h 206"/>
                <a:gd name="T8" fmla="*/ 277813 w 205"/>
                <a:gd name="T9" fmla="*/ 277813 h 206"/>
                <a:gd name="T10" fmla="*/ 254000 w 205"/>
                <a:gd name="T11" fmla="*/ 298450 h 206"/>
                <a:gd name="T12" fmla="*/ 225425 w 205"/>
                <a:gd name="T13" fmla="*/ 314325 h 206"/>
                <a:gd name="T14" fmla="*/ 195263 w 205"/>
                <a:gd name="T15" fmla="*/ 322263 h 206"/>
                <a:gd name="T16" fmla="*/ 161925 w 205"/>
                <a:gd name="T17" fmla="*/ 327025 h 206"/>
                <a:gd name="T18" fmla="*/ 146050 w 205"/>
                <a:gd name="T19" fmla="*/ 327025 h 206"/>
                <a:gd name="T20" fmla="*/ 114300 w 205"/>
                <a:gd name="T21" fmla="*/ 319088 h 206"/>
                <a:gd name="T22" fmla="*/ 84138 w 205"/>
                <a:gd name="T23" fmla="*/ 306388 h 206"/>
                <a:gd name="T24" fmla="*/ 58738 w 205"/>
                <a:gd name="T25" fmla="*/ 288925 h 206"/>
                <a:gd name="T26" fmla="*/ 36513 w 205"/>
                <a:gd name="T27" fmla="*/ 266700 h 206"/>
                <a:gd name="T28" fmla="*/ 17463 w 205"/>
                <a:gd name="T29" fmla="*/ 239713 h 206"/>
                <a:gd name="T30" fmla="*/ 6350 w 205"/>
                <a:gd name="T31" fmla="*/ 212725 h 206"/>
                <a:gd name="T32" fmla="*/ 0 w 205"/>
                <a:gd name="T33" fmla="*/ 180975 h 206"/>
                <a:gd name="T34" fmla="*/ 0 w 205"/>
                <a:gd name="T35" fmla="*/ 161925 h 206"/>
                <a:gd name="T36" fmla="*/ 1588 w 205"/>
                <a:gd name="T37" fmla="*/ 130175 h 206"/>
                <a:gd name="T38" fmla="*/ 12700 w 205"/>
                <a:gd name="T39" fmla="*/ 100013 h 206"/>
                <a:gd name="T40" fmla="*/ 28575 w 205"/>
                <a:gd name="T41" fmla="*/ 73025 h 206"/>
                <a:gd name="T42" fmla="*/ 47625 w 205"/>
                <a:gd name="T43" fmla="*/ 47625 h 206"/>
                <a:gd name="T44" fmla="*/ 71438 w 205"/>
                <a:gd name="T45" fmla="*/ 28575 h 206"/>
                <a:gd name="T46" fmla="*/ 100013 w 205"/>
                <a:gd name="T47" fmla="*/ 12700 h 206"/>
                <a:gd name="T48" fmla="*/ 130175 w 205"/>
                <a:gd name="T49" fmla="*/ 1588 h 206"/>
                <a:gd name="T50" fmla="*/ 161925 w 205"/>
                <a:gd name="T51" fmla="*/ 0 h 206"/>
                <a:gd name="T52" fmla="*/ 179388 w 205"/>
                <a:gd name="T53" fmla="*/ 0 h 206"/>
                <a:gd name="T54" fmla="*/ 212725 w 205"/>
                <a:gd name="T55" fmla="*/ 6350 h 206"/>
                <a:gd name="T56" fmla="*/ 239713 w 205"/>
                <a:gd name="T57" fmla="*/ 19050 h 206"/>
                <a:gd name="T58" fmla="*/ 266700 w 205"/>
                <a:gd name="T59" fmla="*/ 36513 h 206"/>
                <a:gd name="T60" fmla="*/ 287338 w 205"/>
                <a:gd name="T61" fmla="*/ 58738 h 206"/>
                <a:gd name="T62" fmla="*/ 306388 w 205"/>
                <a:gd name="T63" fmla="*/ 84138 h 206"/>
                <a:gd name="T64" fmla="*/ 317500 w 205"/>
                <a:gd name="T65" fmla="*/ 114300 h 206"/>
                <a:gd name="T66" fmla="*/ 325438 w 205"/>
                <a:gd name="T67" fmla="*/ 146050 h 206"/>
                <a:gd name="T68" fmla="*/ 325438 w 205"/>
                <a:gd name="T69" fmla="*/ 161925 h 2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5" h="206">
                  <a:moveTo>
                    <a:pt x="205" y="102"/>
                  </a:moveTo>
                  <a:lnTo>
                    <a:pt x="205" y="102"/>
                  </a:lnTo>
                  <a:lnTo>
                    <a:pt x="205" y="114"/>
                  </a:lnTo>
                  <a:lnTo>
                    <a:pt x="203" y="124"/>
                  </a:lnTo>
                  <a:lnTo>
                    <a:pt x="200" y="134"/>
                  </a:lnTo>
                  <a:lnTo>
                    <a:pt x="198" y="143"/>
                  </a:lnTo>
                  <a:lnTo>
                    <a:pt x="193" y="151"/>
                  </a:lnTo>
                  <a:lnTo>
                    <a:pt x="188" y="160"/>
                  </a:lnTo>
                  <a:lnTo>
                    <a:pt x="181" y="168"/>
                  </a:lnTo>
                  <a:lnTo>
                    <a:pt x="175" y="175"/>
                  </a:lnTo>
                  <a:lnTo>
                    <a:pt x="168" y="182"/>
                  </a:lnTo>
                  <a:lnTo>
                    <a:pt x="160" y="188"/>
                  </a:lnTo>
                  <a:lnTo>
                    <a:pt x="151" y="193"/>
                  </a:lnTo>
                  <a:lnTo>
                    <a:pt x="142" y="198"/>
                  </a:lnTo>
                  <a:lnTo>
                    <a:pt x="134" y="201"/>
                  </a:lnTo>
                  <a:lnTo>
                    <a:pt x="123" y="203"/>
                  </a:lnTo>
                  <a:lnTo>
                    <a:pt x="113" y="206"/>
                  </a:lnTo>
                  <a:lnTo>
                    <a:pt x="102" y="206"/>
                  </a:lnTo>
                  <a:lnTo>
                    <a:pt x="92" y="206"/>
                  </a:lnTo>
                  <a:lnTo>
                    <a:pt x="82" y="203"/>
                  </a:lnTo>
                  <a:lnTo>
                    <a:pt x="72" y="201"/>
                  </a:lnTo>
                  <a:lnTo>
                    <a:pt x="63" y="198"/>
                  </a:lnTo>
                  <a:lnTo>
                    <a:pt x="53" y="193"/>
                  </a:lnTo>
                  <a:lnTo>
                    <a:pt x="45" y="188"/>
                  </a:lnTo>
                  <a:lnTo>
                    <a:pt x="37" y="182"/>
                  </a:lnTo>
                  <a:lnTo>
                    <a:pt x="30" y="175"/>
                  </a:lnTo>
                  <a:lnTo>
                    <a:pt x="23" y="168"/>
                  </a:lnTo>
                  <a:lnTo>
                    <a:pt x="18" y="160"/>
                  </a:lnTo>
                  <a:lnTo>
                    <a:pt x="11" y="151"/>
                  </a:lnTo>
                  <a:lnTo>
                    <a:pt x="8" y="143"/>
                  </a:lnTo>
                  <a:lnTo>
                    <a:pt x="4" y="134"/>
                  </a:lnTo>
                  <a:lnTo>
                    <a:pt x="1" y="12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1" y="82"/>
                  </a:lnTo>
                  <a:lnTo>
                    <a:pt x="4" y="72"/>
                  </a:lnTo>
                  <a:lnTo>
                    <a:pt x="8" y="63"/>
                  </a:lnTo>
                  <a:lnTo>
                    <a:pt x="11" y="53"/>
                  </a:lnTo>
                  <a:lnTo>
                    <a:pt x="18" y="46"/>
                  </a:lnTo>
                  <a:lnTo>
                    <a:pt x="23" y="37"/>
                  </a:lnTo>
                  <a:lnTo>
                    <a:pt x="30" y="30"/>
                  </a:lnTo>
                  <a:lnTo>
                    <a:pt x="37" y="23"/>
                  </a:lnTo>
                  <a:lnTo>
                    <a:pt x="45" y="18"/>
                  </a:lnTo>
                  <a:lnTo>
                    <a:pt x="53" y="12"/>
                  </a:lnTo>
                  <a:lnTo>
                    <a:pt x="63" y="8"/>
                  </a:lnTo>
                  <a:lnTo>
                    <a:pt x="72" y="4"/>
                  </a:lnTo>
                  <a:lnTo>
                    <a:pt x="82" y="1"/>
                  </a:lnTo>
                  <a:lnTo>
                    <a:pt x="92" y="0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23" y="1"/>
                  </a:lnTo>
                  <a:lnTo>
                    <a:pt x="134" y="4"/>
                  </a:lnTo>
                  <a:lnTo>
                    <a:pt x="142" y="8"/>
                  </a:lnTo>
                  <a:lnTo>
                    <a:pt x="151" y="12"/>
                  </a:lnTo>
                  <a:lnTo>
                    <a:pt x="160" y="18"/>
                  </a:lnTo>
                  <a:lnTo>
                    <a:pt x="168" y="23"/>
                  </a:lnTo>
                  <a:lnTo>
                    <a:pt x="175" y="30"/>
                  </a:lnTo>
                  <a:lnTo>
                    <a:pt x="181" y="37"/>
                  </a:lnTo>
                  <a:lnTo>
                    <a:pt x="188" y="46"/>
                  </a:lnTo>
                  <a:lnTo>
                    <a:pt x="193" y="53"/>
                  </a:lnTo>
                  <a:lnTo>
                    <a:pt x="198" y="63"/>
                  </a:lnTo>
                  <a:lnTo>
                    <a:pt x="200" y="72"/>
                  </a:lnTo>
                  <a:lnTo>
                    <a:pt x="203" y="82"/>
                  </a:lnTo>
                  <a:lnTo>
                    <a:pt x="205" y="92"/>
                  </a:lnTo>
                  <a:lnTo>
                    <a:pt x="205" y="102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5" name="Freeform 342"/>
            <p:cNvSpPr>
              <a:spLocks/>
            </p:cNvSpPr>
            <p:nvPr/>
          </p:nvSpPr>
          <p:spPr bwMode="auto">
            <a:xfrm>
              <a:off x="2201863" y="5189538"/>
              <a:ext cx="325438" cy="328613"/>
            </a:xfrm>
            <a:custGeom>
              <a:avLst/>
              <a:gdLst>
                <a:gd name="T0" fmla="*/ 325438 w 205"/>
                <a:gd name="T1" fmla="*/ 163513 h 207"/>
                <a:gd name="T2" fmla="*/ 322263 w 205"/>
                <a:gd name="T3" fmla="*/ 198438 h 207"/>
                <a:gd name="T4" fmla="*/ 314325 w 205"/>
                <a:gd name="T5" fmla="*/ 228600 h 207"/>
                <a:gd name="T6" fmla="*/ 298450 w 205"/>
                <a:gd name="T7" fmla="*/ 255588 h 207"/>
                <a:gd name="T8" fmla="*/ 277813 w 205"/>
                <a:gd name="T9" fmla="*/ 279400 h 207"/>
                <a:gd name="T10" fmla="*/ 254000 w 205"/>
                <a:gd name="T11" fmla="*/ 300038 h 207"/>
                <a:gd name="T12" fmla="*/ 225425 w 205"/>
                <a:gd name="T13" fmla="*/ 314325 h 207"/>
                <a:gd name="T14" fmla="*/ 195263 w 205"/>
                <a:gd name="T15" fmla="*/ 323850 h 207"/>
                <a:gd name="T16" fmla="*/ 161925 w 205"/>
                <a:gd name="T17" fmla="*/ 328613 h 207"/>
                <a:gd name="T18" fmla="*/ 146050 w 205"/>
                <a:gd name="T19" fmla="*/ 325438 h 207"/>
                <a:gd name="T20" fmla="*/ 114300 w 205"/>
                <a:gd name="T21" fmla="*/ 319088 h 207"/>
                <a:gd name="T22" fmla="*/ 84138 w 205"/>
                <a:gd name="T23" fmla="*/ 307975 h 207"/>
                <a:gd name="T24" fmla="*/ 58738 w 205"/>
                <a:gd name="T25" fmla="*/ 290513 h 207"/>
                <a:gd name="T26" fmla="*/ 36513 w 205"/>
                <a:gd name="T27" fmla="*/ 268288 h 207"/>
                <a:gd name="T28" fmla="*/ 17463 w 205"/>
                <a:gd name="T29" fmla="*/ 241300 h 207"/>
                <a:gd name="T30" fmla="*/ 6350 w 205"/>
                <a:gd name="T31" fmla="*/ 211138 h 207"/>
                <a:gd name="T32" fmla="*/ 0 w 205"/>
                <a:gd name="T33" fmla="*/ 179388 h 207"/>
                <a:gd name="T34" fmla="*/ 0 w 205"/>
                <a:gd name="T35" fmla="*/ 163513 h 207"/>
                <a:gd name="T36" fmla="*/ 1588 w 205"/>
                <a:gd name="T37" fmla="*/ 131763 h 207"/>
                <a:gd name="T38" fmla="*/ 12700 w 205"/>
                <a:gd name="T39" fmla="*/ 100013 h 207"/>
                <a:gd name="T40" fmla="*/ 28575 w 205"/>
                <a:gd name="T41" fmla="*/ 71438 h 207"/>
                <a:gd name="T42" fmla="*/ 47625 w 205"/>
                <a:gd name="T43" fmla="*/ 47625 h 207"/>
                <a:gd name="T44" fmla="*/ 71438 w 205"/>
                <a:gd name="T45" fmla="*/ 28575 h 207"/>
                <a:gd name="T46" fmla="*/ 100013 w 205"/>
                <a:gd name="T47" fmla="*/ 14288 h 207"/>
                <a:gd name="T48" fmla="*/ 130175 w 205"/>
                <a:gd name="T49" fmla="*/ 3175 h 207"/>
                <a:gd name="T50" fmla="*/ 161925 w 205"/>
                <a:gd name="T51" fmla="*/ 0 h 207"/>
                <a:gd name="T52" fmla="*/ 179388 w 205"/>
                <a:gd name="T53" fmla="*/ 1588 h 207"/>
                <a:gd name="T54" fmla="*/ 212725 w 205"/>
                <a:gd name="T55" fmla="*/ 7938 h 207"/>
                <a:gd name="T56" fmla="*/ 239713 w 205"/>
                <a:gd name="T57" fmla="*/ 20638 h 207"/>
                <a:gd name="T58" fmla="*/ 266700 w 205"/>
                <a:gd name="T59" fmla="*/ 38100 h 207"/>
                <a:gd name="T60" fmla="*/ 287338 w 205"/>
                <a:gd name="T61" fmla="*/ 60325 h 207"/>
                <a:gd name="T62" fmla="*/ 306388 w 205"/>
                <a:gd name="T63" fmla="*/ 85725 h 207"/>
                <a:gd name="T64" fmla="*/ 317500 w 205"/>
                <a:gd name="T65" fmla="*/ 115888 h 207"/>
                <a:gd name="T66" fmla="*/ 325438 w 205"/>
                <a:gd name="T67" fmla="*/ 147638 h 207"/>
                <a:gd name="T68" fmla="*/ 325438 w 205"/>
                <a:gd name="T69" fmla="*/ 163513 h 2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5" h="207">
                  <a:moveTo>
                    <a:pt x="205" y="103"/>
                  </a:moveTo>
                  <a:lnTo>
                    <a:pt x="205" y="103"/>
                  </a:lnTo>
                  <a:lnTo>
                    <a:pt x="205" y="113"/>
                  </a:lnTo>
                  <a:lnTo>
                    <a:pt x="203" y="125"/>
                  </a:lnTo>
                  <a:lnTo>
                    <a:pt x="200" y="133"/>
                  </a:lnTo>
                  <a:lnTo>
                    <a:pt x="198" y="144"/>
                  </a:lnTo>
                  <a:lnTo>
                    <a:pt x="193" y="152"/>
                  </a:lnTo>
                  <a:lnTo>
                    <a:pt x="188" y="161"/>
                  </a:lnTo>
                  <a:lnTo>
                    <a:pt x="181" y="169"/>
                  </a:lnTo>
                  <a:lnTo>
                    <a:pt x="175" y="176"/>
                  </a:lnTo>
                  <a:lnTo>
                    <a:pt x="168" y="183"/>
                  </a:lnTo>
                  <a:lnTo>
                    <a:pt x="160" y="189"/>
                  </a:lnTo>
                  <a:lnTo>
                    <a:pt x="151" y="194"/>
                  </a:lnTo>
                  <a:lnTo>
                    <a:pt x="142" y="198"/>
                  </a:lnTo>
                  <a:lnTo>
                    <a:pt x="134" y="201"/>
                  </a:lnTo>
                  <a:lnTo>
                    <a:pt x="123" y="204"/>
                  </a:lnTo>
                  <a:lnTo>
                    <a:pt x="113" y="205"/>
                  </a:lnTo>
                  <a:lnTo>
                    <a:pt x="102" y="207"/>
                  </a:lnTo>
                  <a:lnTo>
                    <a:pt x="92" y="205"/>
                  </a:lnTo>
                  <a:lnTo>
                    <a:pt x="82" y="204"/>
                  </a:lnTo>
                  <a:lnTo>
                    <a:pt x="72" y="201"/>
                  </a:lnTo>
                  <a:lnTo>
                    <a:pt x="63" y="198"/>
                  </a:lnTo>
                  <a:lnTo>
                    <a:pt x="53" y="194"/>
                  </a:lnTo>
                  <a:lnTo>
                    <a:pt x="45" y="189"/>
                  </a:lnTo>
                  <a:lnTo>
                    <a:pt x="37" y="183"/>
                  </a:lnTo>
                  <a:lnTo>
                    <a:pt x="30" y="176"/>
                  </a:lnTo>
                  <a:lnTo>
                    <a:pt x="23" y="169"/>
                  </a:lnTo>
                  <a:lnTo>
                    <a:pt x="18" y="161"/>
                  </a:lnTo>
                  <a:lnTo>
                    <a:pt x="11" y="152"/>
                  </a:lnTo>
                  <a:lnTo>
                    <a:pt x="8" y="144"/>
                  </a:lnTo>
                  <a:lnTo>
                    <a:pt x="4" y="133"/>
                  </a:lnTo>
                  <a:lnTo>
                    <a:pt x="1" y="125"/>
                  </a:lnTo>
                  <a:lnTo>
                    <a:pt x="0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1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1" y="54"/>
                  </a:lnTo>
                  <a:lnTo>
                    <a:pt x="18" y="45"/>
                  </a:lnTo>
                  <a:lnTo>
                    <a:pt x="23" y="38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3" y="13"/>
                  </a:lnTo>
                  <a:lnTo>
                    <a:pt x="63" y="9"/>
                  </a:lnTo>
                  <a:lnTo>
                    <a:pt x="72" y="5"/>
                  </a:lnTo>
                  <a:lnTo>
                    <a:pt x="82" y="2"/>
                  </a:lnTo>
                  <a:lnTo>
                    <a:pt x="92" y="1"/>
                  </a:lnTo>
                  <a:lnTo>
                    <a:pt x="102" y="0"/>
                  </a:lnTo>
                  <a:lnTo>
                    <a:pt x="113" y="1"/>
                  </a:lnTo>
                  <a:lnTo>
                    <a:pt x="123" y="2"/>
                  </a:lnTo>
                  <a:lnTo>
                    <a:pt x="134" y="5"/>
                  </a:lnTo>
                  <a:lnTo>
                    <a:pt x="142" y="9"/>
                  </a:lnTo>
                  <a:lnTo>
                    <a:pt x="151" y="13"/>
                  </a:lnTo>
                  <a:lnTo>
                    <a:pt x="160" y="18"/>
                  </a:lnTo>
                  <a:lnTo>
                    <a:pt x="168" y="24"/>
                  </a:lnTo>
                  <a:lnTo>
                    <a:pt x="175" y="30"/>
                  </a:lnTo>
                  <a:lnTo>
                    <a:pt x="181" y="38"/>
                  </a:lnTo>
                  <a:lnTo>
                    <a:pt x="188" y="45"/>
                  </a:lnTo>
                  <a:lnTo>
                    <a:pt x="193" y="54"/>
                  </a:lnTo>
                  <a:lnTo>
                    <a:pt x="198" y="63"/>
                  </a:lnTo>
                  <a:lnTo>
                    <a:pt x="200" y="73"/>
                  </a:lnTo>
                  <a:lnTo>
                    <a:pt x="203" y="83"/>
                  </a:lnTo>
                  <a:lnTo>
                    <a:pt x="205" y="93"/>
                  </a:lnTo>
                  <a:lnTo>
                    <a:pt x="205" y="10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6" name="Freeform 343"/>
            <p:cNvSpPr>
              <a:spLocks/>
            </p:cNvSpPr>
            <p:nvPr/>
          </p:nvSpPr>
          <p:spPr bwMode="auto">
            <a:xfrm>
              <a:off x="2201863" y="5189538"/>
              <a:ext cx="325438" cy="328613"/>
            </a:xfrm>
            <a:custGeom>
              <a:avLst/>
              <a:gdLst>
                <a:gd name="T0" fmla="*/ 325438 w 205"/>
                <a:gd name="T1" fmla="*/ 163513 h 207"/>
                <a:gd name="T2" fmla="*/ 322263 w 205"/>
                <a:gd name="T3" fmla="*/ 198438 h 207"/>
                <a:gd name="T4" fmla="*/ 314325 w 205"/>
                <a:gd name="T5" fmla="*/ 228600 h 207"/>
                <a:gd name="T6" fmla="*/ 298450 w 205"/>
                <a:gd name="T7" fmla="*/ 255588 h 207"/>
                <a:gd name="T8" fmla="*/ 277813 w 205"/>
                <a:gd name="T9" fmla="*/ 279400 h 207"/>
                <a:gd name="T10" fmla="*/ 254000 w 205"/>
                <a:gd name="T11" fmla="*/ 300038 h 207"/>
                <a:gd name="T12" fmla="*/ 225425 w 205"/>
                <a:gd name="T13" fmla="*/ 314325 h 207"/>
                <a:gd name="T14" fmla="*/ 195263 w 205"/>
                <a:gd name="T15" fmla="*/ 323850 h 207"/>
                <a:gd name="T16" fmla="*/ 161925 w 205"/>
                <a:gd name="T17" fmla="*/ 328613 h 207"/>
                <a:gd name="T18" fmla="*/ 146050 w 205"/>
                <a:gd name="T19" fmla="*/ 325438 h 207"/>
                <a:gd name="T20" fmla="*/ 114300 w 205"/>
                <a:gd name="T21" fmla="*/ 319088 h 207"/>
                <a:gd name="T22" fmla="*/ 84138 w 205"/>
                <a:gd name="T23" fmla="*/ 307975 h 207"/>
                <a:gd name="T24" fmla="*/ 58738 w 205"/>
                <a:gd name="T25" fmla="*/ 290513 h 207"/>
                <a:gd name="T26" fmla="*/ 36513 w 205"/>
                <a:gd name="T27" fmla="*/ 268288 h 207"/>
                <a:gd name="T28" fmla="*/ 17463 w 205"/>
                <a:gd name="T29" fmla="*/ 241300 h 207"/>
                <a:gd name="T30" fmla="*/ 6350 w 205"/>
                <a:gd name="T31" fmla="*/ 211138 h 207"/>
                <a:gd name="T32" fmla="*/ 0 w 205"/>
                <a:gd name="T33" fmla="*/ 179388 h 207"/>
                <a:gd name="T34" fmla="*/ 0 w 205"/>
                <a:gd name="T35" fmla="*/ 163513 h 207"/>
                <a:gd name="T36" fmla="*/ 1588 w 205"/>
                <a:gd name="T37" fmla="*/ 131763 h 207"/>
                <a:gd name="T38" fmla="*/ 12700 w 205"/>
                <a:gd name="T39" fmla="*/ 100013 h 207"/>
                <a:gd name="T40" fmla="*/ 28575 w 205"/>
                <a:gd name="T41" fmla="*/ 71438 h 207"/>
                <a:gd name="T42" fmla="*/ 47625 w 205"/>
                <a:gd name="T43" fmla="*/ 47625 h 207"/>
                <a:gd name="T44" fmla="*/ 71438 w 205"/>
                <a:gd name="T45" fmla="*/ 28575 h 207"/>
                <a:gd name="T46" fmla="*/ 100013 w 205"/>
                <a:gd name="T47" fmla="*/ 14288 h 207"/>
                <a:gd name="T48" fmla="*/ 130175 w 205"/>
                <a:gd name="T49" fmla="*/ 3175 h 207"/>
                <a:gd name="T50" fmla="*/ 161925 w 205"/>
                <a:gd name="T51" fmla="*/ 0 h 207"/>
                <a:gd name="T52" fmla="*/ 179388 w 205"/>
                <a:gd name="T53" fmla="*/ 1588 h 207"/>
                <a:gd name="T54" fmla="*/ 212725 w 205"/>
                <a:gd name="T55" fmla="*/ 7938 h 207"/>
                <a:gd name="T56" fmla="*/ 239713 w 205"/>
                <a:gd name="T57" fmla="*/ 20638 h 207"/>
                <a:gd name="T58" fmla="*/ 266700 w 205"/>
                <a:gd name="T59" fmla="*/ 38100 h 207"/>
                <a:gd name="T60" fmla="*/ 287338 w 205"/>
                <a:gd name="T61" fmla="*/ 60325 h 207"/>
                <a:gd name="T62" fmla="*/ 306388 w 205"/>
                <a:gd name="T63" fmla="*/ 85725 h 207"/>
                <a:gd name="T64" fmla="*/ 317500 w 205"/>
                <a:gd name="T65" fmla="*/ 115888 h 207"/>
                <a:gd name="T66" fmla="*/ 325438 w 205"/>
                <a:gd name="T67" fmla="*/ 147638 h 207"/>
                <a:gd name="T68" fmla="*/ 325438 w 205"/>
                <a:gd name="T69" fmla="*/ 163513 h 2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5" h="207">
                  <a:moveTo>
                    <a:pt x="205" y="103"/>
                  </a:moveTo>
                  <a:lnTo>
                    <a:pt x="205" y="103"/>
                  </a:lnTo>
                  <a:lnTo>
                    <a:pt x="205" y="113"/>
                  </a:lnTo>
                  <a:lnTo>
                    <a:pt x="203" y="125"/>
                  </a:lnTo>
                  <a:lnTo>
                    <a:pt x="200" y="133"/>
                  </a:lnTo>
                  <a:lnTo>
                    <a:pt x="198" y="144"/>
                  </a:lnTo>
                  <a:lnTo>
                    <a:pt x="193" y="152"/>
                  </a:lnTo>
                  <a:lnTo>
                    <a:pt x="188" y="161"/>
                  </a:lnTo>
                  <a:lnTo>
                    <a:pt x="181" y="169"/>
                  </a:lnTo>
                  <a:lnTo>
                    <a:pt x="175" y="176"/>
                  </a:lnTo>
                  <a:lnTo>
                    <a:pt x="168" y="183"/>
                  </a:lnTo>
                  <a:lnTo>
                    <a:pt x="160" y="189"/>
                  </a:lnTo>
                  <a:lnTo>
                    <a:pt x="151" y="194"/>
                  </a:lnTo>
                  <a:lnTo>
                    <a:pt x="142" y="198"/>
                  </a:lnTo>
                  <a:lnTo>
                    <a:pt x="134" y="201"/>
                  </a:lnTo>
                  <a:lnTo>
                    <a:pt x="123" y="204"/>
                  </a:lnTo>
                  <a:lnTo>
                    <a:pt x="113" y="205"/>
                  </a:lnTo>
                  <a:lnTo>
                    <a:pt x="102" y="207"/>
                  </a:lnTo>
                  <a:lnTo>
                    <a:pt x="92" y="205"/>
                  </a:lnTo>
                  <a:lnTo>
                    <a:pt x="82" y="204"/>
                  </a:lnTo>
                  <a:lnTo>
                    <a:pt x="72" y="201"/>
                  </a:lnTo>
                  <a:lnTo>
                    <a:pt x="63" y="198"/>
                  </a:lnTo>
                  <a:lnTo>
                    <a:pt x="53" y="194"/>
                  </a:lnTo>
                  <a:lnTo>
                    <a:pt x="45" y="189"/>
                  </a:lnTo>
                  <a:lnTo>
                    <a:pt x="37" y="183"/>
                  </a:lnTo>
                  <a:lnTo>
                    <a:pt x="30" y="176"/>
                  </a:lnTo>
                  <a:lnTo>
                    <a:pt x="23" y="169"/>
                  </a:lnTo>
                  <a:lnTo>
                    <a:pt x="18" y="161"/>
                  </a:lnTo>
                  <a:lnTo>
                    <a:pt x="11" y="152"/>
                  </a:lnTo>
                  <a:lnTo>
                    <a:pt x="8" y="144"/>
                  </a:lnTo>
                  <a:lnTo>
                    <a:pt x="4" y="133"/>
                  </a:lnTo>
                  <a:lnTo>
                    <a:pt x="1" y="125"/>
                  </a:lnTo>
                  <a:lnTo>
                    <a:pt x="0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1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1" y="54"/>
                  </a:lnTo>
                  <a:lnTo>
                    <a:pt x="18" y="45"/>
                  </a:lnTo>
                  <a:lnTo>
                    <a:pt x="23" y="38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3" y="13"/>
                  </a:lnTo>
                  <a:lnTo>
                    <a:pt x="63" y="9"/>
                  </a:lnTo>
                  <a:lnTo>
                    <a:pt x="72" y="5"/>
                  </a:lnTo>
                  <a:lnTo>
                    <a:pt x="82" y="2"/>
                  </a:lnTo>
                  <a:lnTo>
                    <a:pt x="92" y="1"/>
                  </a:lnTo>
                  <a:lnTo>
                    <a:pt x="102" y="0"/>
                  </a:lnTo>
                  <a:lnTo>
                    <a:pt x="113" y="1"/>
                  </a:lnTo>
                  <a:lnTo>
                    <a:pt x="123" y="2"/>
                  </a:lnTo>
                  <a:lnTo>
                    <a:pt x="134" y="5"/>
                  </a:lnTo>
                  <a:lnTo>
                    <a:pt x="142" y="9"/>
                  </a:lnTo>
                  <a:lnTo>
                    <a:pt x="151" y="13"/>
                  </a:lnTo>
                  <a:lnTo>
                    <a:pt x="160" y="18"/>
                  </a:lnTo>
                  <a:lnTo>
                    <a:pt x="168" y="24"/>
                  </a:lnTo>
                  <a:lnTo>
                    <a:pt x="175" y="30"/>
                  </a:lnTo>
                  <a:lnTo>
                    <a:pt x="181" y="38"/>
                  </a:lnTo>
                  <a:lnTo>
                    <a:pt x="188" y="45"/>
                  </a:lnTo>
                  <a:lnTo>
                    <a:pt x="193" y="54"/>
                  </a:lnTo>
                  <a:lnTo>
                    <a:pt x="198" y="63"/>
                  </a:lnTo>
                  <a:lnTo>
                    <a:pt x="200" y="73"/>
                  </a:lnTo>
                  <a:lnTo>
                    <a:pt x="203" y="83"/>
                  </a:lnTo>
                  <a:lnTo>
                    <a:pt x="205" y="93"/>
                  </a:lnTo>
                  <a:lnTo>
                    <a:pt x="205" y="10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7" name="Freeform 344"/>
            <p:cNvSpPr>
              <a:spLocks/>
            </p:cNvSpPr>
            <p:nvPr/>
          </p:nvSpPr>
          <p:spPr bwMode="auto">
            <a:xfrm>
              <a:off x="2247901" y="5241925"/>
              <a:ext cx="225425" cy="227013"/>
            </a:xfrm>
            <a:custGeom>
              <a:avLst/>
              <a:gdLst>
                <a:gd name="T0" fmla="*/ 0 w 142"/>
                <a:gd name="T1" fmla="*/ 223838 h 143"/>
                <a:gd name="T2" fmla="*/ 3175 w 142"/>
                <a:gd name="T3" fmla="*/ 227013 h 143"/>
                <a:gd name="T4" fmla="*/ 225425 w 142"/>
                <a:gd name="T5" fmla="*/ 4763 h 143"/>
                <a:gd name="T6" fmla="*/ 222250 w 142"/>
                <a:gd name="T7" fmla="*/ 0 h 143"/>
                <a:gd name="T8" fmla="*/ 0 w 142"/>
                <a:gd name="T9" fmla="*/ 223838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143">
                  <a:moveTo>
                    <a:pt x="0" y="141"/>
                  </a:moveTo>
                  <a:lnTo>
                    <a:pt x="2" y="143"/>
                  </a:lnTo>
                  <a:lnTo>
                    <a:pt x="142" y="3"/>
                  </a:lnTo>
                  <a:lnTo>
                    <a:pt x="140" y="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8" name="Freeform 345"/>
            <p:cNvSpPr>
              <a:spLocks/>
            </p:cNvSpPr>
            <p:nvPr/>
          </p:nvSpPr>
          <p:spPr bwMode="auto">
            <a:xfrm>
              <a:off x="2247901" y="5241925"/>
              <a:ext cx="225425" cy="227013"/>
            </a:xfrm>
            <a:custGeom>
              <a:avLst/>
              <a:gdLst>
                <a:gd name="T0" fmla="*/ 3175 w 142"/>
                <a:gd name="T1" fmla="*/ 0 h 143"/>
                <a:gd name="T2" fmla="*/ 0 w 142"/>
                <a:gd name="T3" fmla="*/ 4763 h 143"/>
                <a:gd name="T4" fmla="*/ 222250 w 142"/>
                <a:gd name="T5" fmla="*/ 227013 h 143"/>
                <a:gd name="T6" fmla="*/ 225425 w 142"/>
                <a:gd name="T7" fmla="*/ 223838 h 143"/>
                <a:gd name="T8" fmla="*/ 3175 w 142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143">
                  <a:moveTo>
                    <a:pt x="2" y="0"/>
                  </a:moveTo>
                  <a:lnTo>
                    <a:pt x="0" y="3"/>
                  </a:lnTo>
                  <a:lnTo>
                    <a:pt x="140" y="143"/>
                  </a:lnTo>
                  <a:lnTo>
                    <a:pt x="142" y="14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9" name="Freeform 346"/>
            <p:cNvSpPr>
              <a:spLocks/>
            </p:cNvSpPr>
            <p:nvPr/>
          </p:nvSpPr>
          <p:spPr bwMode="auto">
            <a:xfrm>
              <a:off x="2209801" y="5192713"/>
              <a:ext cx="215900" cy="195263"/>
            </a:xfrm>
            <a:custGeom>
              <a:avLst/>
              <a:gdLst>
                <a:gd name="T0" fmla="*/ 1588 w 136"/>
                <a:gd name="T1" fmla="*/ 161925 h 123"/>
                <a:gd name="T2" fmla="*/ 1588 w 136"/>
                <a:gd name="T3" fmla="*/ 161925 h 123"/>
                <a:gd name="T4" fmla="*/ 1588 w 136"/>
                <a:gd name="T5" fmla="*/ 146050 h 123"/>
                <a:gd name="T6" fmla="*/ 4763 w 136"/>
                <a:gd name="T7" fmla="*/ 130175 h 123"/>
                <a:gd name="T8" fmla="*/ 7938 w 136"/>
                <a:gd name="T9" fmla="*/ 114300 h 123"/>
                <a:gd name="T10" fmla="*/ 14288 w 136"/>
                <a:gd name="T11" fmla="*/ 100013 h 123"/>
                <a:gd name="T12" fmla="*/ 20638 w 136"/>
                <a:gd name="T13" fmla="*/ 87313 h 123"/>
                <a:gd name="T14" fmla="*/ 28575 w 136"/>
                <a:gd name="T15" fmla="*/ 74613 h 123"/>
                <a:gd name="T16" fmla="*/ 38100 w 136"/>
                <a:gd name="T17" fmla="*/ 61913 h 123"/>
                <a:gd name="T18" fmla="*/ 47625 w 136"/>
                <a:gd name="T19" fmla="*/ 50800 h 123"/>
                <a:gd name="T20" fmla="*/ 60325 w 136"/>
                <a:gd name="T21" fmla="*/ 41275 h 123"/>
                <a:gd name="T22" fmla="*/ 71438 w 136"/>
                <a:gd name="T23" fmla="*/ 30163 h 123"/>
                <a:gd name="T24" fmla="*/ 84138 w 136"/>
                <a:gd name="T25" fmla="*/ 22225 h 123"/>
                <a:gd name="T26" fmla="*/ 98425 w 136"/>
                <a:gd name="T27" fmla="*/ 17463 h 123"/>
                <a:gd name="T28" fmla="*/ 112713 w 136"/>
                <a:gd name="T29" fmla="*/ 11113 h 123"/>
                <a:gd name="T30" fmla="*/ 128588 w 136"/>
                <a:gd name="T31" fmla="*/ 7938 h 123"/>
                <a:gd name="T32" fmla="*/ 144463 w 136"/>
                <a:gd name="T33" fmla="*/ 4763 h 123"/>
                <a:gd name="T34" fmla="*/ 160338 w 136"/>
                <a:gd name="T35" fmla="*/ 4763 h 123"/>
                <a:gd name="T36" fmla="*/ 160338 w 136"/>
                <a:gd name="T37" fmla="*/ 4763 h 123"/>
                <a:gd name="T38" fmla="*/ 174625 w 136"/>
                <a:gd name="T39" fmla="*/ 4763 h 123"/>
                <a:gd name="T40" fmla="*/ 187325 w 136"/>
                <a:gd name="T41" fmla="*/ 6350 h 123"/>
                <a:gd name="T42" fmla="*/ 201613 w 136"/>
                <a:gd name="T43" fmla="*/ 11113 h 123"/>
                <a:gd name="T44" fmla="*/ 215900 w 136"/>
                <a:gd name="T45" fmla="*/ 14288 h 123"/>
                <a:gd name="T46" fmla="*/ 215900 w 136"/>
                <a:gd name="T47" fmla="*/ 14288 h 123"/>
                <a:gd name="T48" fmla="*/ 201613 w 136"/>
                <a:gd name="T49" fmla="*/ 7938 h 123"/>
                <a:gd name="T50" fmla="*/ 185738 w 136"/>
                <a:gd name="T51" fmla="*/ 4763 h 123"/>
                <a:gd name="T52" fmla="*/ 169863 w 136"/>
                <a:gd name="T53" fmla="*/ 3175 h 123"/>
                <a:gd name="T54" fmla="*/ 153988 w 136"/>
                <a:gd name="T55" fmla="*/ 0 h 123"/>
                <a:gd name="T56" fmla="*/ 153988 w 136"/>
                <a:gd name="T57" fmla="*/ 0 h 123"/>
                <a:gd name="T58" fmla="*/ 138113 w 136"/>
                <a:gd name="T59" fmla="*/ 3175 h 123"/>
                <a:gd name="T60" fmla="*/ 122238 w 136"/>
                <a:gd name="T61" fmla="*/ 4763 h 123"/>
                <a:gd name="T62" fmla="*/ 107950 w 136"/>
                <a:gd name="T63" fmla="*/ 7938 h 123"/>
                <a:gd name="T64" fmla="*/ 93663 w 136"/>
                <a:gd name="T65" fmla="*/ 12700 h 123"/>
                <a:gd name="T66" fmla="*/ 79375 w 136"/>
                <a:gd name="T67" fmla="*/ 20638 h 123"/>
                <a:gd name="T68" fmla="*/ 68263 w 136"/>
                <a:gd name="T69" fmla="*/ 28575 h 123"/>
                <a:gd name="T70" fmla="*/ 55563 w 136"/>
                <a:gd name="T71" fmla="*/ 36513 h 123"/>
                <a:gd name="T72" fmla="*/ 44450 w 136"/>
                <a:gd name="T73" fmla="*/ 46038 h 123"/>
                <a:gd name="T74" fmla="*/ 33338 w 136"/>
                <a:gd name="T75" fmla="*/ 57150 h 123"/>
                <a:gd name="T76" fmla="*/ 25400 w 136"/>
                <a:gd name="T77" fmla="*/ 68263 h 123"/>
                <a:gd name="T78" fmla="*/ 17463 w 136"/>
                <a:gd name="T79" fmla="*/ 82550 h 123"/>
                <a:gd name="T80" fmla="*/ 12700 w 136"/>
                <a:gd name="T81" fmla="*/ 95250 h 123"/>
                <a:gd name="T82" fmla="*/ 6350 w 136"/>
                <a:gd name="T83" fmla="*/ 107950 h 123"/>
                <a:gd name="T84" fmla="*/ 1588 w 136"/>
                <a:gd name="T85" fmla="*/ 125413 h 123"/>
                <a:gd name="T86" fmla="*/ 0 w 136"/>
                <a:gd name="T87" fmla="*/ 138113 h 123"/>
                <a:gd name="T88" fmla="*/ 0 w 136"/>
                <a:gd name="T89" fmla="*/ 153988 h 123"/>
                <a:gd name="T90" fmla="*/ 0 w 136"/>
                <a:gd name="T91" fmla="*/ 153988 h 123"/>
                <a:gd name="T92" fmla="*/ 0 w 136"/>
                <a:gd name="T93" fmla="*/ 174625 h 123"/>
                <a:gd name="T94" fmla="*/ 4763 w 136"/>
                <a:gd name="T95" fmla="*/ 195263 h 123"/>
                <a:gd name="T96" fmla="*/ 4763 w 136"/>
                <a:gd name="T97" fmla="*/ 195263 h 123"/>
                <a:gd name="T98" fmla="*/ 1588 w 136"/>
                <a:gd name="T99" fmla="*/ 179388 h 123"/>
                <a:gd name="T100" fmla="*/ 1588 w 136"/>
                <a:gd name="T101" fmla="*/ 161925 h 123"/>
                <a:gd name="T102" fmla="*/ 1588 w 136"/>
                <a:gd name="T103" fmla="*/ 161925 h 1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6" h="123">
                  <a:moveTo>
                    <a:pt x="1" y="102"/>
                  </a:moveTo>
                  <a:lnTo>
                    <a:pt x="1" y="102"/>
                  </a:lnTo>
                  <a:lnTo>
                    <a:pt x="1" y="92"/>
                  </a:lnTo>
                  <a:lnTo>
                    <a:pt x="3" y="82"/>
                  </a:lnTo>
                  <a:lnTo>
                    <a:pt x="5" y="72"/>
                  </a:lnTo>
                  <a:lnTo>
                    <a:pt x="9" y="63"/>
                  </a:lnTo>
                  <a:lnTo>
                    <a:pt x="13" y="55"/>
                  </a:lnTo>
                  <a:lnTo>
                    <a:pt x="18" y="47"/>
                  </a:lnTo>
                  <a:lnTo>
                    <a:pt x="24" y="39"/>
                  </a:lnTo>
                  <a:lnTo>
                    <a:pt x="30" y="32"/>
                  </a:lnTo>
                  <a:lnTo>
                    <a:pt x="38" y="26"/>
                  </a:lnTo>
                  <a:lnTo>
                    <a:pt x="45" y="19"/>
                  </a:lnTo>
                  <a:lnTo>
                    <a:pt x="53" y="14"/>
                  </a:lnTo>
                  <a:lnTo>
                    <a:pt x="62" y="11"/>
                  </a:lnTo>
                  <a:lnTo>
                    <a:pt x="71" y="7"/>
                  </a:lnTo>
                  <a:lnTo>
                    <a:pt x="81" y="5"/>
                  </a:lnTo>
                  <a:lnTo>
                    <a:pt x="91" y="3"/>
                  </a:lnTo>
                  <a:lnTo>
                    <a:pt x="101" y="3"/>
                  </a:lnTo>
                  <a:lnTo>
                    <a:pt x="110" y="3"/>
                  </a:lnTo>
                  <a:lnTo>
                    <a:pt x="118" y="4"/>
                  </a:lnTo>
                  <a:lnTo>
                    <a:pt x="127" y="7"/>
                  </a:lnTo>
                  <a:lnTo>
                    <a:pt x="136" y="9"/>
                  </a:lnTo>
                  <a:lnTo>
                    <a:pt x="127" y="5"/>
                  </a:lnTo>
                  <a:lnTo>
                    <a:pt x="117" y="3"/>
                  </a:lnTo>
                  <a:lnTo>
                    <a:pt x="107" y="2"/>
                  </a:lnTo>
                  <a:lnTo>
                    <a:pt x="97" y="0"/>
                  </a:lnTo>
                  <a:lnTo>
                    <a:pt x="87" y="2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0" y="13"/>
                  </a:lnTo>
                  <a:lnTo>
                    <a:pt x="43" y="18"/>
                  </a:lnTo>
                  <a:lnTo>
                    <a:pt x="35" y="23"/>
                  </a:lnTo>
                  <a:lnTo>
                    <a:pt x="28" y="29"/>
                  </a:lnTo>
                  <a:lnTo>
                    <a:pt x="21" y="36"/>
                  </a:lnTo>
                  <a:lnTo>
                    <a:pt x="16" y="43"/>
                  </a:lnTo>
                  <a:lnTo>
                    <a:pt x="11" y="52"/>
                  </a:lnTo>
                  <a:lnTo>
                    <a:pt x="8" y="60"/>
                  </a:lnTo>
                  <a:lnTo>
                    <a:pt x="4" y="68"/>
                  </a:lnTo>
                  <a:lnTo>
                    <a:pt x="1" y="79"/>
                  </a:lnTo>
                  <a:lnTo>
                    <a:pt x="0" y="87"/>
                  </a:lnTo>
                  <a:lnTo>
                    <a:pt x="0" y="97"/>
                  </a:lnTo>
                  <a:lnTo>
                    <a:pt x="0" y="110"/>
                  </a:lnTo>
                  <a:lnTo>
                    <a:pt x="3" y="123"/>
                  </a:lnTo>
                  <a:lnTo>
                    <a:pt x="1" y="113"/>
                  </a:lnTo>
                  <a:lnTo>
                    <a:pt x="1" y="10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0" name="Freeform 347"/>
            <p:cNvSpPr>
              <a:spLocks/>
            </p:cNvSpPr>
            <p:nvPr/>
          </p:nvSpPr>
          <p:spPr bwMode="auto">
            <a:xfrm>
              <a:off x="2281238" y="5272088"/>
              <a:ext cx="166688" cy="163513"/>
            </a:xfrm>
            <a:custGeom>
              <a:avLst/>
              <a:gdLst>
                <a:gd name="T0" fmla="*/ 166688 w 105"/>
                <a:gd name="T1" fmla="*/ 80963 h 103"/>
                <a:gd name="T2" fmla="*/ 166688 w 105"/>
                <a:gd name="T3" fmla="*/ 80963 h 103"/>
                <a:gd name="T4" fmla="*/ 165100 w 105"/>
                <a:gd name="T5" fmla="*/ 96838 h 103"/>
                <a:gd name="T6" fmla="*/ 158750 w 105"/>
                <a:gd name="T7" fmla="*/ 112713 h 103"/>
                <a:gd name="T8" fmla="*/ 152400 w 105"/>
                <a:gd name="T9" fmla="*/ 127000 h 103"/>
                <a:gd name="T10" fmla="*/ 141288 w 105"/>
                <a:gd name="T11" fmla="*/ 139700 h 103"/>
                <a:gd name="T12" fmla="*/ 128588 w 105"/>
                <a:gd name="T13" fmla="*/ 149225 h 103"/>
                <a:gd name="T14" fmla="*/ 114300 w 105"/>
                <a:gd name="T15" fmla="*/ 157163 h 103"/>
                <a:gd name="T16" fmla="*/ 100013 w 105"/>
                <a:gd name="T17" fmla="*/ 163513 h 103"/>
                <a:gd name="T18" fmla="*/ 82550 w 105"/>
                <a:gd name="T19" fmla="*/ 163513 h 103"/>
                <a:gd name="T20" fmla="*/ 82550 w 105"/>
                <a:gd name="T21" fmla="*/ 163513 h 103"/>
                <a:gd name="T22" fmla="*/ 66675 w 105"/>
                <a:gd name="T23" fmla="*/ 163513 h 103"/>
                <a:gd name="T24" fmla="*/ 50800 w 105"/>
                <a:gd name="T25" fmla="*/ 157163 h 103"/>
                <a:gd name="T26" fmla="*/ 36513 w 105"/>
                <a:gd name="T27" fmla="*/ 149225 h 103"/>
                <a:gd name="T28" fmla="*/ 23813 w 105"/>
                <a:gd name="T29" fmla="*/ 139700 h 103"/>
                <a:gd name="T30" fmla="*/ 14288 w 105"/>
                <a:gd name="T31" fmla="*/ 127000 h 103"/>
                <a:gd name="T32" fmla="*/ 6350 w 105"/>
                <a:gd name="T33" fmla="*/ 112713 h 103"/>
                <a:gd name="T34" fmla="*/ 3175 w 105"/>
                <a:gd name="T35" fmla="*/ 96838 h 103"/>
                <a:gd name="T36" fmla="*/ 0 w 105"/>
                <a:gd name="T37" fmla="*/ 80963 h 103"/>
                <a:gd name="T38" fmla="*/ 0 w 105"/>
                <a:gd name="T39" fmla="*/ 80963 h 103"/>
                <a:gd name="T40" fmla="*/ 3175 w 105"/>
                <a:gd name="T41" fmla="*/ 65088 h 103"/>
                <a:gd name="T42" fmla="*/ 6350 w 105"/>
                <a:gd name="T43" fmla="*/ 49213 h 103"/>
                <a:gd name="T44" fmla="*/ 14288 w 105"/>
                <a:gd name="T45" fmla="*/ 34925 h 103"/>
                <a:gd name="T46" fmla="*/ 23813 w 105"/>
                <a:gd name="T47" fmla="*/ 23813 h 103"/>
                <a:gd name="T48" fmla="*/ 36513 w 105"/>
                <a:gd name="T49" fmla="*/ 12700 h 103"/>
                <a:gd name="T50" fmla="*/ 50800 w 105"/>
                <a:gd name="T51" fmla="*/ 4763 h 103"/>
                <a:gd name="T52" fmla="*/ 66675 w 105"/>
                <a:gd name="T53" fmla="*/ 1588 h 103"/>
                <a:gd name="T54" fmla="*/ 82550 w 105"/>
                <a:gd name="T55" fmla="*/ 0 h 103"/>
                <a:gd name="T56" fmla="*/ 82550 w 105"/>
                <a:gd name="T57" fmla="*/ 0 h 103"/>
                <a:gd name="T58" fmla="*/ 100013 w 105"/>
                <a:gd name="T59" fmla="*/ 1588 h 103"/>
                <a:gd name="T60" fmla="*/ 114300 w 105"/>
                <a:gd name="T61" fmla="*/ 4763 h 103"/>
                <a:gd name="T62" fmla="*/ 128588 w 105"/>
                <a:gd name="T63" fmla="*/ 12700 h 103"/>
                <a:gd name="T64" fmla="*/ 141288 w 105"/>
                <a:gd name="T65" fmla="*/ 23813 h 103"/>
                <a:gd name="T66" fmla="*/ 152400 w 105"/>
                <a:gd name="T67" fmla="*/ 34925 h 103"/>
                <a:gd name="T68" fmla="*/ 158750 w 105"/>
                <a:gd name="T69" fmla="*/ 49213 h 103"/>
                <a:gd name="T70" fmla="*/ 165100 w 105"/>
                <a:gd name="T71" fmla="*/ 65088 h 103"/>
                <a:gd name="T72" fmla="*/ 166688 w 105"/>
                <a:gd name="T73" fmla="*/ 80963 h 103"/>
                <a:gd name="T74" fmla="*/ 166688 w 105"/>
                <a:gd name="T75" fmla="*/ 8096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5" h="103">
                  <a:moveTo>
                    <a:pt x="105" y="51"/>
                  </a:moveTo>
                  <a:lnTo>
                    <a:pt x="105" y="51"/>
                  </a:lnTo>
                  <a:lnTo>
                    <a:pt x="104" y="61"/>
                  </a:lnTo>
                  <a:lnTo>
                    <a:pt x="100" y="71"/>
                  </a:lnTo>
                  <a:lnTo>
                    <a:pt x="96" y="80"/>
                  </a:lnTo>
                  <a:lnTo>
                    <a:pt x="89" y="88"/>
                  </a:lnTo>
                  <a:lnTo>
                    <a:pt x="81" y="94"/>
                  </a:lnTo>
                  <a:lnTo>
                    <a:pt x="72" y="99"/>
                  </a:lnTo>
                  <a:lnTo>
                    <a:pt x="63" y="103"/>
                  </a:lnTo>
                  <a:lnTo>
                    <a:pt x="52" y="103"/>
                  </a:lnTo>
                  <a:lnTo>
                    <a:pt x="42" y="103"/>
                  </a:lnTo>
                  <a:lnTo>
                    <a:pt x="32" y="99"/>
                  </a:lnTo>
                  <a:lnTo>
                    <a:pt x="23" y="94"/>
                  </a:lnTo>
                  <a:lnTo>
                    <a:pt x="15" y="88"/>
                  </a:lnTo>
                  <a:lnTo>
                    <a:pt x="9" y="80"/>
                  </a:lnTo>
                  <a:lnTo>
                    <a:pt x="4" y="71"/>
                  </a:lnTo>
                  <a:lnTo>
                    <a:pt x="2" y="61"/>
                  </a:lnTo>
                  <a:lnTo>
                    <a:pt x="0" y="51"/>
                  </a:lnTo>
                  <a:lnTo>
                    <a:pt x="2" y="41"/>
                  </a:lnTo>
                  <a:lnTo>
                    <a:pt x="4" y="31"/>
                  </a:lnTo>
                  <a:lnTo>
                    <a:pt x="9" y="22"/>
                  </a:lnTo>
                  <a:lnTo>
                    <a:pt x="15" y="15"/>
                  </a:lnTo>
                  <a:lnTo>
                    <a:pt x="23" y="8"/>
                  </a:lnTo>
                  <a:lnTo>
                    <a:pt x="32" y="3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3" y="1"/>
                  </a:lnTo>
                  <a:lnTo>
                    <a:pt x="72" y="3"/>
                  </a:lnTo>
                  <a:lnTo>
                    <a:pt x="81" y="8"/>
                  </a:lnTo>
                  <a:lnTo>
                    <a:pt x="89" y="15"/>
                  </a:lnTo>
                  <a:lnTo>
                    <a:pt x="96" y="22"/>
                  </a:lnTo>
                  <a:lnTo>
                    <a:pt x="100" y="31"/>
                  </a:lnTo>
                  <a:lnTo>
                    <a:pt x="104" y="41"/>
                  </a:lnTo>
                  <a:lnTo>
                    <a:pt x="105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1" name="Freeform 348"/>
            <p:cNvSpPr>
              <a:spLocks/>
            </p:cNvSpPr>
            <p:nvPr/>
          </p:nvSpPr>
          <p:spPr bwMode="auto">
            <a:xfrm>
              <a:off x="2286001" y="5275263"/>
              <a:ext cx="155575" cy="155575"/>
            </a:xfrm>
            <a:custGeom>
              <a:avLst/>
              <a:gdLst>
                <a:gd name="T0" fmla="*/ 155575 w 98"/>
                <a:gd name="T1" fmla="*/ 77788 h 98"/>
                <a:gd name="T2" fmla="*/ 155575 w 98"/>
                <a:gd name="T3" fmla="*/ 77788 h 98"/>
                <a:gd name="T4" fmla="*/ 153988 w 98"/>
                <a:gd name="T5" fmla="*/ 93663 h 98"/>
                <a:gd name="T6" fmla="*/ 149225 w 98"/>
                <a:gd name="T7" fmla="*/ 107950 h 98"/>
                <a:gd name="T8" fmla="*/ 144463 w 98"/>
                <a:gd name="T9" fmla="*/ 122238 h 98"/>
                <a:gd name="T10" fmla="*/ 133350 w 98"/>
                <a:gd name="T11" fmla="*/ 133350 h 98"/>
                <a:gd name="T12" fmla="*/ 122238 w 98"/>
                <a:gd name="T13" fmla="*/ 142875 h 98"/>
                <a:gd name="T14" fmla="*/ 107950 w 98"/>
                <a:gd name="T15" fmla="*/ 150813 h 98"/>
                <a:gd name="T16" fmla="*/ 93663 w 98"/>
                <a:gd name="T17" fmla="*/ 153988 h 98"/>
                <a:gd name="T18" fmla="*/ 77788 w 98"/>
                <a:gd name="T19" fmla="*/ 155575 h 98"/>
                <a:gd name="T20" fmla="*/ 77788 w 98"/>
                <a:gd name="T21" fmla="*/ 155575 h 98"/>
                <a:gd name="T22" fmla="*/ 61913 w 98"/>
                <a:gd name="T23" fmla="*/ 153988 h 98"/>
                <a:gd name="T24" fmla="*/ 47625 w 98"/>
                <a:gd name="T25" fmla="*/ 150813 h 98"/>
                <a:gd name="T26" fmla="*/ 36513 w 98"/>
                <a:gd name="T27" fmla="*/ 142875 h 98"/>
                <a:gd name="T28" fmla="*/ 23813 w 98"/>
                <a:gd name="T29" fmla="*/ 133350 h 98"/>
                <a:gd name="T30" fmla="*/ 14288 w 98"/>
                <a:gd name="T31" fmla="*/ 122238 h 98"/>
                <a:gd name="T32" fmla="*/ 6350 w 98"/>
                <a:gd name="T33" fmla="*/ 107950 h 98"/>
                <a:gd name="T34" fmla="*/ 1588 w 98"/>
                <a:gd name="T35" fmla="*/ 93663 h 98"/>
                <a:gd name="T36" fmla="*/ 0 w 98"/>
                <a:gd name="T37" fmla="*/ 77788 h 98"/>
                <a:gd name="T38" fmla="*/ 0 w 98"/>
                <a:gd name="T39" fmla="*/ 77788 h 98"/>
                <a:gd name="T40" fmla="*/ 1588 w 98"/>
                <a:gd name="T41" fmla="*/ 61913 h 98"/>
                <a:gd name="T42" fmla="*/ 6350 w 98"/>
                <a:gd name="T43" fmla="*/ 47625 h 98"/>
                <a:gd name="T44" fmla="*/ 14288 w 98"/>
                <a:gd name="T45" fmla="*/ 33338 h 98"/>
                <a:gd name="T46" fmla="*/ 23813 w 98"/>
                <a:gd name="T47" fmla="*/ 23813 h 98"/>
                <a:gd name="T48" fmla="*/ 36513 w 98"/>
                <a:gd name="T49" fmla="*/ 14288 h 98"/>
                <a:gd name="T50" fmla="*/ 47625 w 98"/>
                <a:gd name="T51" fmla="*/ 6350 h 98"/>
                <a:gd name="T52" fmla="*/ 61913 w 98"/>
                <a:gd name="T53" fmla="*/ 1588 h 98"/>
                <a:gd name="T54" fmla="*/ 77788 w 98"/>
                <a:gd name="T55" fmla="*/ 0 h 98"/>
                <a:gd name="T56" fmla="*/ 77788 w 98"/>
                <a:gd name="T57" fmla="*/ 0 h 98"/>
                <a:gd name="T58" fmla="*/ 93663 w 98"/>
                <a:gd name="T59" fmla="*/ 1588 h 98"/>
                <a:gd name="T60" fmla="*/ 107950 w 98"/>
                <a:gd name="T61" fmla="*/ 6350 h 98"/>
                <a:gd name="T62" fmla="*/ 122238 w 98"/>
                <a:gd name="T63" fmla="*/ 14288 h 98"/>
                <a:gd name="T64" fmla="*/ 133350 w 98"/>
                <a:gd name="T65" fmla="*/ 23813 h 98"/>
                <a:gd name="T66" fmla="*/ 144463 w 98"/>
                <a:gd name="T67" fmla="*/ 33338 h 98"/>
                <a:gd name="T68" fmla="*/ 149225 w 98"/>
                <a:gd name="T69" fmla="*/ 47625 h 98"/>
                <a:gd name="T70" fmla="*/ 153988 w 98"/>
                <a:gd name="T71" fmla="*/ 61913 h 98"/>
                <a:gd name="T72" fmla="*/ 155575 w 98"/>
                <a:gd name="T73" fmla="*/ 77788 h 98"/>
                <a:gd name="T74" fmla="*/ 155575 w 98"/>
                <a:gd name="T75" fmla="*/ 77788 h 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8" h="98">
                  <a:moveTo>
                    <a:pt x="98" y="49"/>
                  </a:moveTo>
                  <a:lnTo>
                    <a:pt x="98" y="49"/>
                  </a:lnTo>
                  <a:lnTo>
                    <a:pt x="97" y="59"/>
                  </a:lnTo>
                  <a:lnTo>
                    <a:pt x="94" y="68"/>
                  </a:lnTo>
                  <a:lnTo>
                    <a:pt x="91" y="77"/>
                  </a:lnTo>
                  <a:lnTo>
                    <a:pt x="84" y="84"/>
                  </a:lnTo>
                  <a:lnTo>
                    <a:pt x="77" y="90"/>
                  </a:lnTo>
                  <a:lnTo>
                    <a:pt x="68" y="95"/>
                  </a:lnTo>
                  <a:lnTo>
                    <a:pt x="59" y="97"/>
                  </a:lnTo>
                  <a:lnTo>
                    <a:pt x="49" y="98"/>
                  </a:lnTo>
                  <a:lnTo>
                    <a:pt x="39" y="97"/>
                  </a:lnTo>
                  <a:lnTo>
                    <a:pt x="30" y="95"/>
                  </a:lnTo>
                  <a:lnTo>
                    <a:pt x="23" y="90"/>
                  </a:lnTo>
                  <a:lnTo>
                    <a:pt x="15" y="84"/>
                  </a:lnTo>
                  <a:lnTo>
                    <a:pt x="9" y="77"/>
                  </a:lnTo>
                  <a:lnTo>
                    <a:pt x="4" y="68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30"/>
                  </a:lnTo>
                  <a:lnTo>
                    <a:pt x="9" y="21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5"/>
                  </a:lnTo>
                  <a:lnTo>
                    <a:pt x="91" y="21"/>
                  </a:lnTo>
                  <a:lnTo>
                    <a:pt x="94" y="30"/>
                  </a:lnTo>
                  <a:lnTo>
                    <a:pt x="97" y="39"/>
                  </a:lnTo>
                  <a:lnTo>
                    <a:pt x="98" y="49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2" name="Freeform 349"/>
            <p:cNvSpPr>
              <a:spLocks/>
            </p:cNvSpPr>
            <p:nvPr/>
          </p:nvSpPr>
          <p:spPr bwMode="auto">
            <a:xfrm>
              <a:off x="2219326" y="5638800"/>
              <a:ext cx="123825" cy="41275"/>
            </a:xfrm>
            <a:custGeom>
              <a:avLst/>
              <a:gdLst>
                <a:gd name="T0" fmla="*/ 123825 w 78"/>
                <a:gd name="T1" fmla="*/ 20638 h 26"/>
                <a:gd name="T2" fmla="*/ 123825 w 78"/>
                <a:gd name="T3" fmla="*/ 20638 h 26"/>
                <a:gd name="T4" fmla="*/ 122238 w 78"/>
                <a:gd name="T5" fmla="*/ 28575 h 26"/>
                <a:gd name="T6" fmla="*/ 119063 w 78"/>
                <a:gd name="T7" fmla="*/ 34925 h 26"/>
                <a:gd name="T8" fmla="*/ 112713 w 78"/>
                <a:gd name="T9" fmla="*/ 38100 h 26"/>
                <a:gd name="T10" fmla="*/ 104775 w 78"/>
                <a:gd name="T11" fmla="*/ 41275 h 26"/>
                <a:gd name="T12" fmla="*/ 20638 w 78"/>
                <a:gd name="T13" fmla="*/ 41275 h 26"/>
                <a:gd name="T14" fmla="*/ 20638 w 78"/>
                <a:gd name="T15" fmla="*/ 41275 h 26"/>
                <a:gd name="T16" fmla="*/ 12700 w 78"/>
                <a:gd name="T17" fmla="*/ 38100 h 26"/>
                <a:gd name="T18" fmla="*/ 6350 w 78"/>
                <a:gd name="T19" fmla="*/ 34925 h 26"/>
                <a:gd name="T20" fmla="*/ 3175 w 78"/>
                <a:gd name="T21" fmla="*/ 28575 h 26"/>
                <a:gd name="T22" fmla="*/ 0 w 78"/>
                <a:gd name="T23" fmla="*/ 20638 h 26"/>
                <a:gd name="T24" fmla="*/ 0 w 78"/>
                <a:gd name="T25" fmla="*/ 20638 h 26"/>
                <a:gd name="T26" fmla="*/ 0 w 78"/>
                <a:gd name="T27" fmla="*/ 20638 h 26"/>
                <a:gd name="T28" fmla="*/ 3175 w 78"/>
                <a:gd name="T29" fmla="*/ 12700 h 26"/>
                <a:gd name="T30" fmla="*/ 6350 w 78"/>
                <a:gd name="T31" fmla="*/ 6350 h 26"/>
                <a:gd name="T32" fmla="*/ 12700 w 78"/>
                <a:gd name="T33" fmla="*/ 3175 h 26"/>
                <a:gd name="T34" fmla="*/ 20638 w 78"/>
                <a:gd name="T35" fmla="*/ 0 h 26"/>
                <a:gd name="T36" fmla="*/ 104775 w 78"/>
                <a:gd name="T37" fmla="*/ 0 h 26"/>
                <a:gd name="T38" fmla="*/ 104775 w 78"/>
                <a:gd name="T39" fmla="*/ 0 h 26"/>
                <a:gd name="T40" fmla="*/ 112713 w 78"/>
                <a:gd name="T41" fmla="*/ 3175 h 26"/>
                <a:gd name="T42" fmla="*/ 119063 w 78"/>
                <a:gd name="T43" fmla="*/ 6350 h 26"/>
                <a:gd name="T44" fmla="*/ 122238 w 78"/>
                <a:gd name="T45" fmla="*/ 12700 h 26"/>
                <a:gd name="T46" fmla="*/ 123825 w 78"/>
                <a:gd name="T47" fmla="*/ 20638 h 26"/>
                <a:gd name="T48" fmla="*/ 123825 w 78"/>
                <a:gd name="T49" fmla="*/ 20638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8" h="26">
                  <a:moveTo>
                    <a:pt x="78" y="13"/>
                  </a:moveTo>
                  <a:lnTo>
                    <a:pt x="78" y="13"/>
                  </a:lnTo>
                  <a:lnTo>
                    <a:pt x="77" y="18"/>
                  </a:lnTo>
                  <a:lnTo>
                    <a:pt x="75" y="22"/>
                  </a:lnTo>
                  <a:lnTo>
                    <a:pt x="71" y="24"/>
                  </a:lnTo>
                  <a:lnTo>
                    <a:pt x="66" y="26"/>
                  </a:lnTo>
                  <a:lnTo>
                    <a:pt x="13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66" y="0"/>
                  </a:lnTo>
                  <a:lnTo>
                    <a:pt x="71" y="2"/>
                  </a:lnTo>
                  <a:lnTo>
                    <a:pt x="75" y="4"/>
                  </a:lnTo>
                  <a:lnTo>
                    <a:pt x="77" y="8"/>
                  </a:lnTo>
                  <a:lnTo>
                    <a:pt x="78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3" name="Freeform 350"/>
            <p:cNvSpPr>
              <a:spLocks/>
            </p:cNvSpPr>
            <p:nvPr/>
          </p:nvSpPr>
          <p:spPr bwMode="auto">
            <a:xfrm>
              <a:off x="2219326" y="5629275"/>
              <a:ext cx="123825" cy="42863"/>
            </a:xfrm>
            <a:custGeom>
              <a:avLst/>
              <a:gdLst>
                <a:gd name="T0" fmla="*/ 123825 w 78"/>
                <a:gd name="T1" fmla="*/ 22225 h 27"/>
                <a:gd name="T2" fmla="*/ 123825 w 78"/>
                <a:gd name="T3" fmla="*/ 22225 h 27"/>
                <a:gd name="T4" fmla="*/ 122238 w 78"/>
                <a:gd name="T5" fmla="*/ 30163 h 27"/>
                <a:gd name="T6" fmla="*/ 119063 w 78"/>
                <a:gd name="T7" fmla="*/ 36513 h 27"/>
                <a:gd name="T8" fmla="*/ 112713 w 78"/>
                <a:gd name="T9" fmla="*/ 39688 h 27"/>
                <a:gd name="T10" fmla="*/ 104775 w 78"/>
                <a:gd name="T11" fmla="*/ 42863 h 27"/>
                <a:gd name="T12" fmla="*/ 20638 w 78"/>
                <a:gd name="T13" fmla="*/ 42863 h 27"/>
                <a:gd name="T14" fmla="*/ 20638 w 78"/>
                <a:gd name="T15" fmla="*/ 42863 h 27"/>
                <a:gd name="T16" fmla="*/ 12700 w 78"/>
                <a:gd name="T17" fmla="*/ 39688 h 27"/>
                <a:gd name="T18" fmla="*/ 6350 w 78"/>
                <a:gd name="T19" fmla="*/ 36513 h 27"/>
                <a:gd name="T20" fmla="*/ 3175 w 78"/>
                <a:gd name="T21" fmla="*/ 30163 h 27"/>
                <a:gd name="T22" fmla="*/ 0 w 78"/>
                <a:gd name="T23" fmla="*/ 22225 h 27"/>
                <a:gd name="T24" fmla="*/ 0 w 78"/>
                <a:gd name="T25" fmla="*/ 22225 h 27"/>
                <a:gd name="T26" fmla="*/ 0 w 78"/>
                <a:gd name="T27" fmla="*/ 22225 h 27"/>
                <a:gd name="T28" fmla="*/ 3175 w 78"/>
                <a:gd name="T29" fmla="*/ 14288 h 27"/>
                <a:gd name="T30" fmla="*/ 6350 w 78"/>
                <a:gd name="T31" fmla="*/ 6350 h 27"/>
                <a:gd name="T32" fmla="*/ 12700 w 78"/>
                <a:gd name="T33" fmla="*/ 1588 h 27"/>
                <a:gd name="T34" fmla="*/ 20638 w 78"/>
                <a:gd name="T35" fmla="*/ 0 h 27"/>
                <a:gd name="T36" fmla="*/ 104775 w 78"/>
                <a:gd name="T37" fmla="*/ 0 h 27"/>
                <a:gd name="T38" fmla="*/ 104775 w 78"/>
                <a:gd name="T39" fmla="*/ 0 h 27"/>
                <a:gd name="T40" fmla="*/ 112713 w 78"/>
                <a:gd name="T41" fmla="*/ 1588 h 27"/>
                <a:gd name="T42" fmla="*/ 119063 w 78"/>
                <a:gd name="T43" fmla="*/ 6350 h 27"/>
                <a:gd name="T44" fmla="*/ 122238 w 78"/>
                <a:gd name="T45" fmla="*/ 14288 h 27"/>
                <a:gd name="T46" fmla="*/ 123825 w 78"/>
                <a:gd name="T47" fmla="*/ 22225 h 27"/>
                <a:gd name="T48" fmla="*/ 123825 w 78"/>
                <a:gd name="T49" fmla="*/ 22225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8" h="27">
                  <a:moveTo>
                    <a:pt x="78" y="14"/>
                  </a:moveTo>
                  <a:lnTo>
                    <a:pt x="78" y="14"/>
                  </a:lnTo>
                  <a:lnTo>
                    <a:pt x="77" y="19"/>
                  </a:lnTo>
                  <a:lnTo>
                    <a:pt x="75" y="23"/>
                  </a:lnTo>
                  <a:lnTo>
                    <a:pt x="71" y="25"/>
                  </a:lnTo>
                  <a:lnTo>
                    <a:pt x="66" y="27"/>
                  </a:lnTo>
                  <a:lnTo>
                    <a:pt x="13" y="27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66" y="0"/>
                  </a:lnTo>
                  <a:lnTo>
                    <a:pt x="71" y="1"/>
                  </a:lnTo>
                  <a:lnTo>
                    <a:pt x="75" y="4"/>
                  </a:lnTo>
                  <a:lnTo>
                    <a:pt x="77" y="9"/>
                  </a:lnTo>
                  <a:lnTo>
                    <a:pt x="78" y="1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4" name="Freeform 351"/>
            <p:cNvSpPr>
              <a:spLocks/>
            </p:cNvSpPr>
            <p:nvPr/>
          </p:nvSpPr>
          <p:spPr bwMode="auto">
            <a:xfrm>
              <a:off x="2386013" y="5638800"/>
              <a:ext cx="122238" cy="41275"/>
            </a:xfrm>
            <a:custGeom>
              <a:avLst/>
              <a:gdLst>
                <a:gd name="T0" fmla="*/ 122238 w 77"/>
                <a:gd name="T1" fmla="*/ 20638 h 26"/>
                <a:gd name="T2" fmla="*/ 122238 w 77"/>
                <a:gd name="T3" fmla="*/ 20638 h 26"/>
                <a:gd name="T4" fmla="*/ 122238 w 77"/>
                <a:gd name="T5" fmla="*/ 28575 h 26"/>
                <a:gd name="T6" fmla="*/ 117475 w 77"/>
                <a:gd name="T7" fmla="*/ 34925 h 26"/>
                <a:gd name="T8" fmla="*/ 111125 w 77"/>
                <a:gd name="T9" fmla="*/ 38100 h 26"/>
                <a:gd name="T10" fmla="*/ 103188 w 77"/>
                <a:gd name="T11" fmla="*/ 41275 h 26"/>
                <a:gd name="T12" fmla="*/ 17463 w 77"/>
                <a:gd name="T13" fmla="*/ 41275 h 26"/>
                <a:gd name="T14" fmla="*/ 17463 w 77"/>
                <a:gd name="T15" fmla="*/ 41275 h 26"/>
                <a:gd name="T16" fmla="*/ 11113 w 77"/>
                <a:gd name="T17" fmla="*/ 38100 h 26"/>
                <a:gd name="T18" fmla="*/ 6350 w 77"/>
                <a:gd name="T19" fmla="*/ 34925 h 26"/>
                <a:gd name="T20" fmla="*/ 1588 w 77"/>
                <a:gd name="T21" fmla="*/ 28575 h 26"/>
                <a:gd name="T22" fmla="*/ 0 w 77"/>
                <a:gd name="T23" fmla="*/ 20638 h 26"/>
                <a:gd name="T24" fmla="*/ 0 w 77"/>
                <a:gd name="T25" fmla="*/ 20638 h 26"/>
                <a:gd name="T26" fmla="*/ 0 w 77"/>
                <a:gd name="T27" fmla="*/ 20638 h 26"/>
                <a:gd name="T28" fmla="*/ 1588 w 77"/>
                <a:gd name="T29" fmla="*/ 12700 h 26"/>
                <a:gd name="T30" fmla="*/ 6350 w 77"/>
                <a:gd name="T31" fmla="*/ 6350 h 26"/>
                <a:gd name="T32" fmla="*/ 11113 w 77"/>
                <a:gd name="T33" fmla="*/ 3175 h 26"/>
                <a:gd name="T34" fmla="*/ 17463 w 77"/>
                <a:gd name="T35" fmla="*/ 0 h 26"/>
                <a:gd name="T36" fmla="*/ 103188 w 77"/>
                <a:gd name="T37" fmla="*/ 0 h 26"/>
                <a:gd name="T38" fmla="*/ 103188 w 77"/>
                <a:gd name="T39" fmla="*/ 0 h 26"/>
                <a:gd name="T40" fmla="*/ 111125 w 77"/>
                <a:gd name="T41" fmla="*/ 3175 h 26"/>
                <a:gd name="T42" fmla="*/ 117475 w 77"/>
                <a:gd name="T43" fmla="*/ 6350 h 26"/>
                <a:gd name="T44" fmla="*/ 122238 w 77"/>
                <a:gd name="T45" fmla="*/ 12700 h 26"/>
                <a:gd name="T46" fmla="*/ 122238 w 77"/>
                <a:gd name="T47" fmla="*/ 20638 h 26"/>
                <a:gd name="T48" fmla="*/ 122238 w 77"/>
                <a:gd name="T49" fmla="*/ 20638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26">
                  <a:moveTo>
                    <a:pt x="77" y="13"/>
                  </a:moveTo>
                  <a:lnTo>
                    <a:pt x="77" y="13"/>
                  </a:lnTo>
                  <a:lnTo>
                    <a:pt x="77" y="18"/>
                  </a:lnTo>
                  <a:lnTo>
                    <a:pt x="74" y="22"/>
                  </a:lnTo>
                  <a:lnTo>
                    <a:pt x="70" y="24"/>
                  </a:lnTo>
                  <a:lnTo>
                    <a:pt x="65" y="26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70" y="2"/>
                  </a:lnTo>
                  <a:lnTo>
                    <a:pt x="74" y="4"/>
                  </a:lnTo>
                  <a:lnTo>
                    <a:pt x="77" y="8"/>
                  </a:lnTo>
                  <a:lnTo>
                    <a:pt x="77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5" name="Freeform 352"/>
            <p:cNvSpPr>
              <a:spLocks/>
            </p:cNvSpPr>
            <p:nvPr/>
          </p:nvSpPr>
          <p:spPr bwMode="auto">
            <a:xfrm>
              <a:off x="2386013" y="5629275"/>
              <a:ext cx="122238" cy="42863"/>
            </a:xfrm>
            <a:custGeom>
              <a:avLst/>
              <a:gdLst>
                <a:gd name="T0" fmla="*/ 122238 w 77"/>
                <a:gd name="T1" fmla="*/ 22225 h 27"/>
                <a:gd name="T2" fmla="*/ 122238 w 77"/>
                <a:gd name="T3" fmla="*/ 22225 h 27"/>
                <a:gd name="T4" fmla="*/ 122238 w 77"/>
                <a:gd name="T5" fmla="*/ 30163 h 27"/>
                <a:gd name="T6" fmla="*/ 117475 w 77"/>
                <a:gd name="T7" fmla="*/ 36513 h 27"/>
                <a:gd name="T8" fmla="*/ 111125 w 77"/>
                <a:gd name="T9" fmla="*/ 39688 h 27"/>
                <a:gd name="T10" fmla="*/ 103188 w 77"/>
                <a:gd name="T11" fmla="*/ 42863 h 27"/>
                <a:gd name="T12" fmla="*/ 17463 w 77"/>
                <a:gd name="T13" fmla="*/ 42863 h 27"/>
                <a:gd name="T14" fmla="*/ 17463 w 77"/>
                <a:gd name="T15" fmla="*/ 42863 h 27"/>
                <a:gd name="T16" fmla="*/ 11113 w 77"/>
                <a:gd name="T17" fmla="*/ 39688 h 27"/>
                <a:gd name="T18" fmla="*/ 6350 w 77"/>
                <a:gd name="T19" fmla="*/ 36513 h 27"/>
                <a:gd name="T20" fmla="*/ 1588 w 77"/>
                <a:gd name="T21" fmla="*/ 30163 h 27"/>
                <a:gd name="T22" fmla="*/ 0 w 77"/>
                <a:gd name="T23" fmla="*/ 22225 h 27"/>
                <a:gd name="T24" fmla="*/ 0 w 77"/>
                <a:gd name="T25" fmla="*/ 22225 h 27"/>
                <a:gd name="T26" fmla="*/ 0 w 77"/>
                <a:gd name="T27" fmla="*/ 22225 h 27"/>
                <a:gd name="T28" fmla="*/ 1588 w 77"/>
                <a:gd name="T29" fmla="*/ 14288 h 27"/>
                <a:gd name="T30" fmla="*/ 6350 w 77"/>
                <a:gd name="T31" fmla="*/ 6350 h 27"/>
                <a:gd name="T32" fmla="*/ 11113 w 77"/>
                <a:gd name="T33" fmla="*/ 1588 h 27"/>
                <a:gd name="T34" fmla="*/ 17463 w 77"/>
                <a:gd name="T35" fmla="*/ 0 h 27"/>
                <a:gd name="T36" fmla="*/ 103188 w 77"/>
                <a:gd name="T37" fmla="*/ 0 h 27"/>
                <a:gd name="T38" fmla="*/ 103188 w 77"/>
                <a:gd name="T39" fmla="*/ 0 h 27"/>
                <a:gd name="T40" fmla="*/ 111125 w 77"/>
                <a:gd name="T41" fmla="*/ 1588 h 27"/>
                <a:gd name="T42" fmla="*/ 117475 w 77"/>
                <a:gd name="T43" fmla="*/ 6350 h 27"/>
                <a:gd name="T44" fmla="*/ 122238 w 77"/>
                <a:gd name="T45" fmla="*/ 14288 h 27"/>
                <a:gd name="T46" fmla="*/ 122238 w 77"/>
                <a:gd name="T47" fmla="*/ 22225 h 27"/>
                <a:gd name="T48" fmla="*/ 122238 w 77"/>
                <a:gd name="T49" fmla="*/ 22225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27">
                  <a:moveTo>
                    <a:pt x="77" y="14"/>
                  </a:moveTo>
                  <a:lnTo>
                    <a:pt x="77" y="14"/>
                  </a:lnTo>
                  <a:lnTo>
                    <a:pt x="77" y="19"/>
                  </a:lnTo>
                  <a:lnTo>
                    <a:pt x="74" y="23"/>
                  </a:lnTo>
                  <a:lnTo>
                    <a:pt x="70" y="25"/>
                  </a:lnTo>
                  <a:lnTo>
                    <a:pt x="65" y="27"/>
                  </a:lnTo>
                  <a:lnTo>
                    <a:pt x="11" y="27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4" y="4"/>
                  </a:lnTo>
                  <a:lnTo>
                    <a:pt x="77" y="9"/>
                  </a:lnTo>
                  <a:lnTo>
                    <a:pt x="77" y="1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6" name="Freeform 353"/>
            <p:cNvSpPr>
              <a:spLocks/>
            </p:cNvSpPr>
            <p:nvPr/>
          </p:nvSpPr>
          <p:spPr bwMode="auto">
            <a:xfrm>
              <a:off x="957263" y="5651500"/>
              <a:ext cx="112713" cy="301625"/>
            </a:xfrm>
            <a:custGeom>
              <a:avLst/>
              <a:gdLst>
                <a:gd name="T0" fmla="*/ 46038 w 71"/>
                <a:gd name="T1" fmla="*/ 301625 h 190"/>
                <a:gd name="T2" fmla="*/ 46038 w 71"/>
                <a:gd name="T3" fmla="*/ 301625 h 190"/>
                <a:gd name="T4" fmla="*/ 65088 w 71"/>
                <a:gd name="T5" fmla="*/ 247650 h 190"/>
                <a:gd name="T6" fmla="*/ 79375 w 71"/>
                <a:gd name="T7" fmla="*/ 195263 h 190"/>
                <a:gd name="T8" fmla="*/ 90488 w 71"/>
                <a:gd name="T9" fmla="*/ 147638 h 190"/>
                <a:gd name="T10" fmla="*/ 98425 w 71"/>
                <a:gd name="T11" fmla="*/ 101600 h 190"/>
                <a:gd name="T12" fmla="*/ 107950 w 71"/>
                <a:gd name="T13" fmla="*/ 33338 h 190"/>
                <a:gd name="T14" fmla="*/ 112713 w 71"/>
                <a:gd name="T15" fmla="*/ 1588 h 190"/>
                <a:gd name="T16" fmla="*/ 71438 w 71"/>
                <a:gd name="T17" fmla="*/ 0 h 190"/>
                <a:gd name="T18" fmla="*/ 71438 w 71"/>
                <a:gd name="T19" fmla="*/ 0 h 190"/>
                <a:gd name="T20" fmla="*/ 66675 w 71"/>
                <a:gd name="T21" fmla="*/ 28575 h 190"/>
                <a:gd name="T22" fmla="*/ 57150 w 71"/>
                <a:gd name="T23" fmla="*/ 98425 h 190"/>
                <a:gd name="T24" fmla="*/ 46038 w 71"/>
                <a:gd name="T25" fmla="*/ 144463 h 190"/>
                <a:gd name="T26" fmla="*/ 34925 w 71"/>
                <a:gd name="T27" fmla="*/ 193675 h 190"/>
                <a:gd name="T28" fmla="*/ 20638 w 71"/>
                <a:gd name="T29" fmla="*/ 247650 h 190"/>
                <a:gd name="T30" fmla="*/ 0 w 71"/>
                <a:gd name="T31" fmla="*/ 301625 h 190"/>
                <a:gd name="T32" fmla="*/ 46038 w 71"/>
                <a:gd name="T33" fmla="*/ 301625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190">
                  <a:moveTo>
                    <a:pt x="29" y="190"/>
                  </a:moveTo>
                  <a:lnTo>
                    <a:pt x="29" y="190"/>
                  </a:lnTo>
                  <a:lnTo>
                    <a:pt x="41" y="156"/>
                  </a:lnTo>
                  <a:lnTo>
                    <a:pt x="50" y="123"/>
                  </a:lnTo>
                  <a:lnTo>
                    <a:pt x="57" y="93"/>
                  </a:lnTo>
                  <a:lnTo>
                    <a:pt x="62" y="64"/>
                  </a:lnTo>
                  <a:lnTo>
                    <a:pt x="68" y="21"/>
                  </a:lnTo>
                  <a:lnTo>
                    <a:pt x="71" y="1"/>
                  </a:lnTo>
                  <a:lnTo>
                    <a:pt x="45" y="0"/>
                  </a:lnTo>
                  <a:lnTo>
                    <a:pt x="42" y="18"/>
                  </a:lnTo>
                  <a:lnTo>
                    <a:pt x="36" y="62"/>
                  </a:lnTo>
                  <a:lnTo>
                    <a:pt x="29" y="91"/>
                  </a:lnTo>
                  <a:lnTo>
                    <a:pt x="22" y="122"/>
                  </a:lnTo>
                  <a:lnTo>
                    <a:pt x="13" y="156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7" name="Freeform 354"/>
            <p:cNvSpPr>
              <a:spLocks/>
            </p:cNvSpPr>
            <p:nvPr/>
          </p:nvSpPr>
          <p:spPr bwMode="auto">
            <a:xfrm>
              <a:off x="969963" y="5661025"/>
              <a:ext cx="87313" cy="280988"/>
            </a:xfrm>
            <a:custGeom>
              <a:avLst/>
              <a:gdLst>
                <a:gd name="T0" fmla="*/ 23813 w 55"/>
                <a:gd name="T1" fmla="*/ 280988 h 177"/>
                <a:gd name="T2" fmla="*/ 23813 w 55"/>
                <a:gd name="T3" fmla="*/ 280988 h 177"/>
                <a:gd name="T4" fmla="*/ 39688 w 55"/>
                <a:gd name="T5" fmla="*/ 236538 h 177"/>
                <a:gd name="T6" fmla="*/ 52388 w 55"/>
                <a:gd name="T7" fmla="*/ 192088 h 177"/>
                <a:gd name="T8" fmla="*/ 61913 w 55"/>
                <a:gd name="T9" fmla="*/ 150813 h 177"/>
                <a:gd name="T10" fmla="*/ 71438 w 55"/>
                <a:gd name="T11" fmla="*/ 111125 h 177"/>
                <a:gd name="T12" fmla="*/ 82550 w 55"/>
                <a:gd name="T13" fmla="*/ 44450 h 177"/>
                <a:gd name="T14" fmla="*/ 87313 w 55"/>
                <a:gd name="T15" fmla="*/ 1588 h 177"/>
                <a:gd name="T16" fmla="*/ 66675 w 55"/>
                <a:gd name="T17" fmla="*/ 0 h 177"/>
                <a:gd name="T18" fmla="*/ 66675 w 55"/>
                <a:gd name="T19" fmla="*/ 0 h 177"/>
                <a:gd name="T20" fmla="*/ 61913 w 55"/>
                <a:gd name="T21" fmla="*/ 42863 h 177"/>
                <a:gd name="T22" fmla="*/ 49213 w 55"/>
                <a:gd name="T23" fmla="*/ 111125 h 177"/>
                <a:gd name="T24" fmla="*/ 39688 w 55"/>
                <a:gd name="T25" fmla="*/ 150813 h 177"/>
                <a:gd name="T26" fmla="*/ 30163 w 55"/>
                <a:gd name="T27" fmla="*/ 192088 h 177"/>
                <a:gd name="T28" fmla="*/ 15875 w 55"/>
                <a:gd name="T29" fmla="*/ 236538 h 177"/>
                <a:gd name="T30" fmla="*/ 0 w 55"/>
                <a:gd name="T31" fmla="*/ 280988 h 177"/>
                <a:gd name="T32" fmla="*/ 23813 w 55"/>
                <a:gd name="T33" fmla="*/ 280988 h 1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" h="177">
                  <a:moveTo>
                    <a:pt x="15" y="177"/>
                  </a:moveTo>
                  <a:lnTo>
                    <a:pt x="15" y="177"/>
                  </a:lnTo>
                  <a:lnTo>
                    <a:pt x="25" y="149"/>
                  </a:lnTo>
                  <a:lnTo>
                    <a:pt x="33" y="121"/>
                  </a:lnTo>
                  <a:lnTo>
                    <a:pt x="39" y="95"/>
                  </a:lnTo>
                  <a:lnTo>
                    <a:pt x="45" y="70"/>
                  </a:lnTo>
                  <a:lnTo>
                    <a:pt x="52" y="28"/>
                  </a:lnTo>
                  <a:lnTo>
                    <a:pt x="55" y="1"/>
                  </a:lnTo>
                  <a:lnTo>
                    <a:pt x="42" y="0"/>
                  </a:lnTo>
                  <a:lnTo>
                    <a:pt x="39" y="27"/>
                  </a:lnTo>
                  <a:lnTo>
                    <a:pt x="31" y="70"/>
                  </a:lnTo>
                  <a:lnTo>
                    <a:pt x="25" y="95"/>
                  </a:lnTo>
                  <a:lnTo>
                    <a:pt x="19" y="121"/>
                  </a:lnTo>
                  <a:lnTo>
                    <a:pt x="10" y="149"/>
                  </a:lnTo>
                  <a:lnTo>
                    <a:pt x="0" y="177"/>
                  </a:lnTo>
                  <a:lnTo>
                    <a:pt x="15" y="177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8" name="Freeform 355"/>
            <p:cNvSpPr>
              <a:spLocks/>
            </p:cNvSpPr>
            <p:nvPr/>
          </p:nvSpPr>
          <p:spPr bwMode="auto">
            <a:xfrm>
              <a:off x="971551" y="5675313"/>
              <a:ext cx="73025" cy="263525"/>
            </a:xfrm>
            <a:custGeom>
              <a:avLst/>
              <a:gdLst>
                <a:gd name="T0" fmla="*/ 4763 w 46"/>
                <a:gd name="T1" fmla="*/ 263525 h 166"/>
                <a:gd name="T2" fmla="*/ 4763 w 46"/>
                <a:gd name="T3" fmla="*/ 263525 h 166"/>
                <a:gd name="T4" fmla="*/ 20638 w 46"/>
                <a:gd name="T5" fmla="*/ 223838 h 166"/>
                <a:gd name="T6" fmla="*/ 31750 w 46"/>
                <a:gd name="T7" fmla="*/ 184150 h 166"/>
                <a:gd name="T8" fmla="*/ 44450 w 46"/>
                <a:gd name="T9" fmla="*/ 146050 h 166"/>
                <a:gd name="T10" fmla="*/ 52388 w 46"/>
                <a:gd name="T11" fmla="*/ 109538 h 166"/>
                <a:gd name="T12" fmla="*/ 66675 w 46"/>
                <a:gd name="T13" fmla="*/ 47625 h 166"/>
                <a:gd name="T14" fmla="*/ 73025 w 46"/>
                <a:gd name="T15" fmla="*/ 0 h 166"/>
                <a:gd name="T16" fmla="*/ 73025 w 46"/>
                <a:gd name="T17" fmla="*/ 0 h 166"/>
                <a:gd name="T18" fmla="*/ 61913 w 46"/>
                <a:gd name="T19" fmla="*/ 58738 h 166"/>
                <a:gd name="T20" fmla="*/ 46038 w 46"/>
                <a:gd name="T21" fmla="*/ 122238 h 166"/>
                <a:gd name="T22" fmla="*/ 26988 w 46"/>
                <a:gd name="T23" fmla="*/ 192088 h 166"/>
                <a:gd name="T24" fmla="*/ 14288 w 46"/>
                <a:gd name="T25" fmla="*/ 228600 h 166"/>
                <a:gd name="T26" fmla="*/ 0 w 46"/>
                <a:gd name="T27" fmla="*/ 263525 h 166"/>
                <a:gd name="T28" fmla="*/ 4763 w 46"/>
                <a:gd name="T29" fmla="*/ 263525 h 1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166">
                  <a:moveTo>
                    <a:pt x="3" y="166"/>
                  </a:moveTo>
                  <a:lnTo>
                    <a:pt x="3" y="166"/>
                  </a:lnTo>
                  <a:lnTo>
                    <a:pt x="13" y="141"/>
                  </a:lnTo>
                  <a:lnTo>
                    <a:pt x="20" y="116"/>
                  </a:lnTo>
                  <a:lnTo>
                    <a:pt x="28" y="92"/>
                  </a:lnTo>
                  <a:lnTo>
                    <a:pt x="33" y="69"/>
                  </a:lnTo>
                  <a:lnTo>
                    <a:pt x="42" y="30"/>
                  </a:lnTo>
                  <a:lnTo>
                    <a:pt x="46" y="0"/>
                  </a:lnTo>
                  <a:lnTo>
                    <a:pt x="39" y="37"/>
                  </a:lnTo>
                  <a:lnTo>
                    <a:pt x="29" y="77"/>
                  </a:lnTo>
                  <a:lnTo>
                    <a:pt x="17" y="121"/>
                  </a:lnTo>
                  <a:lnTo>
                    <a:pt x="9" y="144"/>
                  </a:lnTo>
                  <a:lnTo>
                    <a:pt x="0" y="166"/>
                  </a:lnTo>
                  <a:lnTo>
                    <a:pt x="3" y="16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9" name="Freeform 362"/>
            <p:cNvSpPr>
              <a:spLocks/>
            </p:cNvSpPr>
            <p:nvPr/>
          </p:nvSpPr>
          <p:spPr bwMode="auto">
            <a:xfrm>
              <a:off x="495301" y="2794000"/>
              <a:ext cx="395288" cy="393700"/>
            </a:xfrm>
            <a:custGeom>
              <a:avLst/>
              <a:gdLst>
                <a:gd name="T0" fmla="*/ 395288 w 249"/>
                <a:gd name="T1" fmla="*/ 196850 h 248"/>
                <a:gd name="T2" fmla="*/ 390525 w 249"/>
                <a:gd name="T3" fmla="*/ 238125 h 248"/>
                <a:gd name="T4" fmla="*/ 381000 w 249"/>
                <a:gd name="T5" fmla="*/ 273050 h 248"/>
                <a:gd name="T6" fmla="*/ 361950 w 249"/>
                <a:gd name="T7" fmla="*/ 307975 h 248"/>
                <a:gd name="T8" fmla="*/ 336550 w 249"/>
                <a:gd name="T9" fmla="*/ 334963 h 248"/>
                <a:gd name="T10" fmla="*/ 307975 w 249"/>
                <a:gd name="T11" fmla="*/ 358775 h 248"/>
                <a:gd name="T12" fmla="*/ 274638 w 249"/>
                <a:gd name="T13" fmla="*/ 379413 h 248"/>
                <a:gd name="T14" fmla="*/ 238125 w 249"/>
                <a:gd name="T15" fmla="*/ 388938 h 248"/>
                <a:gd name="T16" fmla="*/ 198438 w 249"/>
                <a:gd name="T17" fmla="*/ 393700 h 248"/>
                <a:gd name="T18" fmla="*/ 179388 w 249"/>
                <a:gd name="T19" fmla="*/ 393700 h 248"/>
                <a:gd name="T20" fmla="*/ 138113 w 249"/>
                <a:gd name="T21" fmla="*/ 385763 h 248"/>
                <a:gd name="T22" fmla="*/ 104775 w 249"/>
                <a:gd name="T23" fmla="*/ 369888 h 248"/>
                <a:gd name="T24" fmla="*/ 73025 w 249"/>
                <a:gd name="T25" fmla="*/ 349250 h 248"/>
                <a:gd name="T26" fmla="*/ 46038 w 249"/>
                <a:gd name="T27" fmla="*/ 320675 h 248"/>
                <a:gd name="T28" fmla="*/ 25400 w 249"/>
                <a:gd name="T29" fmla="*/ 292100 h 248"/>
                <a:gd name="T30" fmla="*/ 7938 w 249"/>
                <a:gd name="T31" fmla="*/ 255588 h 248"/>
                <a:gd name="T32" fmla="*/ 3175 w 249"/>
                <a:gd name="T33" fmla="*/ 217488 h 248"/>
                <a:gd name="T34" fmla="*/ 0 w 249"/>
                <a:gd name="T35" fmla="*/ 196850 h 248"/>
                <a:gd name="T36" fmla="*/ 4763 w 249"/>
                <a:gd name="T37" fmla="*/ 157163 h 248"/>
                <a:gd name="T38" fmla="*/ 15875 w 249"/>
                <a:gd name="T39" fmla="*/ 119063 h 248"/>
                <a:gd name="T40" fmla="*/ 34925 w 249"/>
                <a:gd name="T41" fmla="*/ 85725 h 248"/>
                <a:gd name="T42" fmla="*/ 58738 w 249"/>
                <a:gd name="T43" fmla="*/ 57150 h 248"/>
                <a:gd name="T44" fmla="*/ 88900 w 249"/>
                <a:gd name="T45" fmla="*/ 33338 h 248"/>
                <a:gd name="T46" fmla="*/ 120650 w 249"/>
                <a:gd name="T47" fmla="*/ 15875 h 248"/>
                <a:gd name="T48" fmla="*/ 158750 w 249"/>
                <a:gd name="T49" fmla="*/ 3175 h 248"/>
                <a:gd name="T50" fmla="*/ 198438 w 249"/>
                <a:gd name="T51" fmla="*/ 0 h 248"/>
                <a:gd name="T52" fmla="*/ 219075 w 249"/>
                <a:gd name="T53" fmla="*/ 0 h 248"/>
                <a:gd name="T54" fmla="*/ 257175 w 249"/>
                <a:gd name="T55" fmla="*/ 7938 h 248"/>
                <a:gd name="T56" fmla="*/ 292100 w 249"/>
                <a:gd name="T57" fmla="*/ 23813 h 248"/>
                <a:gd name="T58" fmla="*/ 322263 w 249"/>
                <a:gd name="T59" fmla="*/ 46038 h 248"/>
                <a:gd name="T60" fmla="*/ 350838 w 249"/>
                <a:gd name="T61" fmla="*/ 71438 h 248"/>
                <a:gd name="T62" fmla="*/ 369888 w 249"/>
                <a:gd name="T63" fmla="*/ 103188 h 248"/>
                <a:gd name="T64" fmla="*/ 387350 w 249"/>
                <a:gd name="T65" fmla="*/ 138113 h 248"/>
                <a:gd name="T66" fmla="*/ 395288 w 249"/>
                <a:gd name="T67" fmla="*/ 177800 h 248"/>
                <a:gd name="T68" fmla="*/ 395288 w 249"/>
                <a:gd name="T69" fmla="*/ 196850 h 2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49" h="248">
                  <a:moveTo>
                    <a:pt x="249" y="124"/>
                  </a:moveTo>
                  <a:lnTo>
                    <a:pt x="249" y="124"/>
                  </a:lnTo>
                  <a:lnTo>
                    <a:pt x="249" y="137"/>
                  </a:lnTo>
                  <a:lnTo>
                    <a:pt x="246" y="150"/>
                  </a:lnTo>
                  <a:lnTo>
                    <a:pt x="244" y="161"/>
                  </a:lnTo>
                  <a:lnTo>
                    <a:pt x="240" y="172"/>
                  </a:lnTo>
                  <a:lnTo>
                    <a:pt x="233" y="184"/>
                  </a:lnTo>
                  <a:lnTo>
                    <a:pt x="228" y="194"/>
                  </a:lnTo>
                  <a:lnTo>
                    <a:pt x="221" y="202"/>
                  </a:lnTo>
                  <a:lnTo>
                    <a:pt x="212" y="211"/>
                  </a:lnTo>
                  <a:lnTo>
                    <a:pt x="203" y="220"/>
                  </a:lnTo>
                  <a:lnTo>
                    <a:pt x="194" y="226"/>
                  </a:lnTo>
                  <a:lnTo>
                    <a:pt x="184" y="233"/>
                  </a:lnTo>
                  <a:lnTo>
                    <a:pt x="173" y="239"/>
                  </a:lnTo>
                  <a:lnTo>
                    <a:pt x="162" y="243"/>
                  </a:lnTo>
                  <a:lnTo>
                    <a:pt x="150" y="245"/>
                  </a:lnTo>
                  <a:lnTo>
                    <a:pt x="138" y="248"/>
                  </a:lnTo>
                  <a:lnTo>
                    <a:pt x="125" y="248"/>
                  </a:lnTo>
                  <a:lnTo>
                    <a:pt x="113" y="248"/>
                  </a:lnTo>
                  <a:lnTo>
                    <a:pt x="100" y="245"/>
                  </a:lnTo>
                  <a:lnTo>
                    <a:pt x="87" y="243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6" y="226"/>
                  </a:lnTo>
                  <a:lnTo>
                    <a:pt x="46" y="220"/>
                  </a:lnTo>
                  <a:lnTo>
                    <a:pt x="37" y="211"/>
                  </a:lnTo>
                  <a:lnTo>
                    <a:pt x="29" y="202"/>
                  </a:lnTo>
                  <a:lnTo>
                    <a:pt x="22" y="194"/>
                  </a:lnTo>
                  <a:lnTo>
                    <a:pt x="16" y="184"/>
                  </a:lnTo>
                  <a:lnTo>
                    <a:pt x="10" y="172"/>
                  </a:lnTo>
                  <a:lnTo>
                    <a:pt x="5" y="161"/>
                  </a:lnTo>
                  <a:lnTo>
                    <a:pt x="3" y="150"/>
                  </a:lnTo>
                  <a:lnTo>
                    <a:pt x="2" y="137"/>
                  </a:lnTo>
                  <a:lnTo>
                    <a:pt x="0" y="124"/>
                  </a:lnTo>
                  <a:lnTo>
                    <a:pt x="2" y="112"/>
                  </a:lnTo>
                  <a:lnTo>
                    <a:pt x="3" y="99"/>
                  </a:lnTo>
                  <a:lnTo>
                    <a:pt x="5" y="87"/>
                  </a:lnTo>
                  <a:lnTo>
                    <a:pt x="10" y="75"/>
                  </a:lnTo>
                  <a:lnTo>
                    <a:pt x="16" y="65"/>
                  </a:lnTo>
                  <a:lnTo>
                    <a:pt x="22" y="54"/>
                  </a:lnTo>
                  <a:lnTo>
                    <a:pt x="29" y="45"/>
                  </a:lnTo>
                  <a:lnTo>
                    <a:pt x="37" y="36"/>
                  </a:lnTo>
                  <a:lnTo>
                    <a:pt x="46" y="29"/>
                  </a:lnTo>
                  <a:lnTo>
                    <a:pt x="56" y="21"/>
                  </a:lnTo>
                  <a:lnTo>
                    <a:pt x="66" y="15"/>
                  </a:lnTo>
                  <a:lnTo>
                    <a:pt x="76" y="10"/>
                  </a:lnTo>
                  <a:lnTo>
                    <a:pt x="87" y="5"/>
                  </a:lnTo>
                  <a:lnTo>
                    <a:pt x="100" y="2"/>
                  </a:lnTo>
                  <a:lnTo>
                    <a:pt x="113" y="0"/>
                  </a:lnTo>
                  <a:lnTo>
                    <a:pt x="125" y="0"/>
                  </a:lnTo>
                  <a:lnTo>
                    <a:pt x="138" y="0"/>
                  </a:lnTo>
                  <a:lnTo>
                    <a:pt x="150" y="2"/>
                  </a:lnTo>
                  <a:lnTo>
                    <a:pt x="162" y="5"/>
                  </a:lnTo>
                  <a:lnTo>
                    <a:pt x="173" y="10"/>
                  </a:lnTo>
                  <a:lnTo>
                    <a:pt x="184" y="15"/>
                  </a:lnTo>
                  <a:lnTo>
                    <a:pt x="194" y="21"/>
                  </a:lnTo>
                  <a:lnTo>
                    <a:pt x="203" y="29"/>
                  </a:lnTo>
                  <a:lnTo>
                    <a:pt x="212" y="36"/>
                  </a:lnTo>
                  <a:lnTo>
                    <a:pt x="221" y="45"/>
                  </a:lnTo>
                  <a:lnTo>
                    <a:pt x="228" y="54"/>
                  </a:lnTo>
                  <a:lnTo>
                    <a:pt x="233" y="65"/>
                  </a:lnTo>
                  <a:lnTo>
                    <a:pt x="240" y="75"/>
                  </a:lnTo>
                  <a:lnTo>
                    <a:pt x="244" y="87"/>
                  </a:lnTo>
                  <a:lnTo>
                    <a:pt x="246" y="99"/>
                  </a:lnTo>
                  <a:lnTo>
                    <a:pt x="249" y="112"/>
                  </a:lnTo>
                  <a:lnTo>
                    <a:pt x="249" y="124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0" name="Freeform 363"/>
            <p:cNvSpPr>
              <a:spLocks noEditPoints="1"/>
            </p:cNvSpPr>
            <p:nvPr/>
          </p:nvSpPr>
          <p:spPr bwMode="auto">
            <a:xfrm>
              <a:off x="606426" y="2871788"/>
              <a:ext cx="155575" cy="230188"/>
            </a:xfrm>
            <a:custGeom>
              <a:avLst/>
              <a:gdLst>
                <a:gd name="T0" fmla="*/ 0 w 98"/>
                <a:gd name="T1" fmla="*/ 77788 h 145"/>
                <a:gd name="T2" fmla="*/ 0 w 98"/>
                <a:gd name="T3" fmla="*/ 77788 h 145"/>
                <a:gd name="T4" fmla="*/ 1588 w 98"/>
                <a:gd name="T5" fmla="*/ 61913 h 145"/>
                <a:gd name="T6" fmla="*/ 4763 w 98"/>
                <a:gd name="T7" fmla="*/ 46038 h 145"/>
                <a:gd name="T8" fmla="*/ 11113 w 98"/>
                <a:gd name="T9" fmla="*/ 33338 h 145"/>
                <a:gd name="T10" fmla="*/ 22225 w 98"/>
                <a:gd name="T11" fmla="*/ 22225 h 145"/>
                <a:gd name="T12" fmla="*/ 31750 w 98"/>
                <a:gd name="T13" fmla="*/ 11113 h 145"/>
                <a:gd name="T14" fmla="*/ 46038 w 98"/>
                <a:gd name="T15" fmla="*/ 6350 h 145"/>
                <a:gd name="T16" fmla="*/ 58738 w 98"/>
                <a:gd name="T17" fmla="*/ 1588 h 145"/>
                <a:gd name="T18" fmla="*/ 76200 w 98"/>
                <a:gd name="T19" fmla="*/ 0 h 145"/>
                <a:gd name="T20" fmla="*/ 76200 w 98"/>
                <a:gd name="T21" fmla="*/ 0 h 145"/>
                <a:gd name="T22" fmla="*/ 96838 w 98"/>
                <a:gd name="T23" fmla="*/ 1588 h 145"/>
                <a:gd name="T24" fmla="*/ 114300 w 98"/>
                <a:gd name="T25" fmla="*/ 6350 h 145"/>
                <a:gd name="T26" fmla="*/ 127000 w 98"/>
                <a:gd name="T27" fmla="*/ 14288 h 145"/>
                <a:gd name="T28" fmla="*/ 138113 w 98"/>
                <a:gd name="T29" fmla="*/ 22225 h 145"/>
                <a:gd name="T30" fmla="*/ 146050 w 98"/>
                <a:gd name="T31" fmla="*/ 31750 h 145"/>
                <a:gd name="T32" fmla="*/ 150813 w 98"/>
                <a:gd name="T33" fmla="*/ 41275 h 145"/>
                <a:gd name="T34" fmla="*/ 153988 w 98"/>
                <a:gd name="T35" fmla="*/ 52388 h 145"/>
                <a:gd name="T36" fmla="*/ 155575 w 98"/>
                <a:gd name="T37" fmla="*/ 60325 h 145"/>
                <a:gd name="T38" fmla="*/ 155575 w 98"/>
                <a:gd name="T39" fmla="*/ 60325 h 145"/>
                <a:gd name="T40" fmla="*/ 153988 w 98"/>
                <a:gd name="T41" fmla="*/ 71438 h 145"/>
                <a:gd name="T42" fmla="*/ 153988 w 98"/>
                <a:gd name="T43" fmla="*/ 79375 h 145"/>
                <a:gd name="T44" fmla="*/ 149225 w 98"/>
                <a:gd name="T45" fmla="*/ 87313 h 145"/>
                <a:gd name="T46" fmla="*/ 147638 w 98"/>
                <a:gd name="T47" fmla="*/ 93663 h 145"/>
                <a:gd name="T48" fmla="*/ 138113 w 98"/>
                <a:gd name="T49" fmla="*/ 106363 h 145"/>
                <a:gd name="T50" fmla="*/ 127000 w 98"/>
                <a:gd name="T51" fmla="*/ 114300 h 145"/>
                <a:gd name="T52" fmla="*/ 117475 w 98"/>
                <a:gd name="T53" fmla="*/ 122238 h 145"/>
                <a:gd name="T54" fmla="*/ 109538 w 98"/>
                <a:gd name="T55" fmla="*/ 130175 h 145"/>
                <a:gd name="T56" fmla="*/ 101600 w 98"/>
                <a:gd name="T57" fmla="*/ 138113 h 145"/>
                <a:gd name="T58" fmla="*/ 100013 w 98"/>
                <a:gd name="T59" fmla="*/ 142875 h 145"/>
                <a:gd name="T60" fmla="*/ 96838 w 98"/>
                <a:gd name="T61" fmla="*/ 149225 h 145"/>
                <a:gd name="T62" fmla="*/ 96838 w 98"/>
                <a:gd name="T63" fmla="*/ 161925 h 145"/>
                <a:gd name="T64" fmla="*/ 55563 w 98"/>
                <a:gd name="T65" fmla="*/ 161925 h 145"/>
                <a:gd name="T66" fmla="*/ 55563 w 98"/>
                <a:gd name="T67" fmla="*/ 147638 h 145"/>
                <a:gd name="T68" fmla="*/ 55563 w 98"/>
                <a:gd name="T69" fmla="*/ 147638 h 145"/>
                <a:gd name="T70" fmla="*/ 58738 w 98"/>
                <a:gd name="T71" fmla="*/ 130175 h 145"/>
                <a:gd name="T72" fmla="*/ 65088 w 98"/>
                <a:gd name="T73" fmla="*/ 117475 h 145"/>
                <a:gd name="T74" fmla="*/ 73025 w 98"/>
                <a:gd name="T75" fmla="*/ 107950 h 145"/>
                <a:gd name="T76" fmla="*/ 80963 w 98"/>
                <a:gd name="T77" fmla="*/ 100013 h 145"/>
                <a:gd name="T78" fmla="*/ 92075 w 98"/>
                <a:gd name="T79" fmla="*/ 92075 h 145"/>
                <a:gd name="T80" fmla="*/ 100013 w 98"/>
                <a:gd name="T81" fmla="*/ 84138 h 145"/>
                <a:gd name="T82" fmla="*/ 103188 w 98"/>
                <a:gd name="T83" fmla="*/ 76200 h 145"/>
                <a:gd name="T84" fmla="*/ 104775 w 98"/>
                <a:gd name="T85" fmla="*/ 65088 h 145"/>
                <a:gd name="T86" fmla="*/ 104775 w 98"/>
                <a:gd name="T87" fmla="*/ 65088 h 145"/>
                <a:gd name="T88" fmla="*/ 103188 w 98"/>
                <a:gd name="T89" fmla="*/ 52388 h 145"/>
                <a:gd name="T90" fmla="*/ 96838 w 98"/>
                <a:gd name="T91" fmla="*/ 44450 h 145"/>
                <a:gd name="T92" fmla="*/ 88900 w 98"/>
                <a:gd name="T93" fmla="*/ 38100 h 145"/>
                <a:gd name="T94" fmla="*/ 79375 w 98"/>
                <a:gd name="T95" fmla="*/ 34925 h 145"/>
                <a:gd name="T96" fmla="*/ 79375 w 98"/>
                <a:gd name="T97" fmla="*/ 34925 h 145"/>
                <a:gd name="T98" fmla="*/ 71438 w 98"/>
                <a:gd name="T99" fmla="*/ 38100 h 145"/>
                <a:gd name="T100" fmla="*/ 63500 w 98"/>
                <a:gd name="T101" fmla="*/ 39688 h 145"/>
                <a:gd name="T102" fmla="*/ 57150 w 98"/>
                <a:gd name="T103" fmla="*/ 44450 h 145"/>
                <a:gd name="T104" fmla="*/ 53975 w 98"/>
                <a:gd name="T105" fmla="*/ 47625 h 145"/>
                <a:gd name="T106" fmla="*/ 50800 w 98"/>
                <a:gd name="T107" fmla="*/ 55563 h 145"/>
                <a:gd name="T108" fmla="*/ 47625 w 98"/>
                <a:gd name="T109" fmla="*/ 61913 h 145"/>
                <a:gd name="T110" fmla="*/ 46038 w 98"/>
                <a:gd name="T111" fmla="*/ 77788 h 145"/>
                <a:gd name="T112" fmla="*/ 0 w 98"/>
                <a:gd name="T113" fmla="*/ 77788 h 145"/>
                <a:gd name="T114" fmla="*/ 50800 w 98"/>
                <a:gd name="T115" fmla="*/ 180975 h 145"/>
                <a:gd name="T116" fmla="*/ 100013 w 98"/>
                <a:gd name="T117" fmla="*/ 180975 h 145"/>
                <a:gd name="T118" fmla="*/ 100013 w 98"/>
                <a:gd name="T119" fmla="*/ 230188 h 145"/>
                <a:gd name="T120" fmla="*/ 50800 w 98"/>
                <a:gd name="T121" fmla="*/ 230188 h 145"/>
                <a:gd name="T122" fmla="*/ 50800 w 98"/>
                <a:gd name="T123" fmla="*/ 180975 h 14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98" h="145">
                  <a:moveTo>
                    <a:pt x="0" y="49"/>
                  </a:moveTo>
                  <a:lnTo>
                    <a:pt x="0" y="49"/>
                  </a:lnTo>
                  <a:lnTo>
                    <a:pt x="1" y="39"/>
                  </a:lnTo>
                  <a:lnTo>
                    <a:pt x="3" y="29"/>
                  </a:lnTo>
                  <a:lnTo>
                    <a:pt x="7" y="21"/>
                  </a:lnTo>
                  <a:lnTo>
                    <a:pt x="14" y="14"/>
                  </a:lnTo>
                  <a:lnTo>
                    <a:pt x="20" y="7"/>
                  </a:lnTo>
                  <a:lnTo>
                    <a:pt x="29" y="4"/>
                  </a:lnTo>
                  <a:lnTo>
                    <a:pt x="37" y="1"/>
                  </a:lnTo>
                  <a:lnTo>
                    <a:pt x="48" y="0"/>
                  </a:lnTo>
                  <a:lnTo>
                    <a:pt x="61" y="1"/>
                  </a:lnTo>
                  <a:lnTo>
                    <a:pt x="72" y="4"/>
                  </a:lnTo>
                  <a:lnTo>
                    <a:pt x="80" y="9"/>
                  </a:lnTo>
                  <a:lnTo>
                    <a:pt x="87" y="14"/>
                  </a:lnTo>
                  <a:lnTo>
                    <a:pt x="92" y="20"/>
                  </a:lnTo>
                  <a:lnTo>
                    <a:pt x="95" y="26"/>
                  </a:lnTo>
                  <a:lnTo>
                    <a:pt x="97" y="33"/>
                  </a:lnTo>
                  <a:lnTo>
                    <a:pt x="98" y="38"/>
                  </a:lnTo>
                  <a:lnTo>
                    <a:pt x="97" y="45"/>
                  </a:lnTo>
                  <a:lnTo>
                    <a:pt x="97" y="50"/>
                  </a:lnTo>
                  <a:lnTo>
                    <a:pt x="94" y="55"/>
                  </a:lnTo>
                  <a:lnTo>
                    <a:pt x="93" y="59"/>
                  </a:lnTo>
                  <a:lnTo>
                    <a:pt x="87" y="67"/>
                  </a:lnTo>
                  <a:lnTo>
                    <a:pt x="80" y="72"/>
                  </a:lnTo>
                  <a:lnTo>
                    <a:pt x="74" y="77"/>
                  </a:lnTo>
                  <a:lnTo>
                    <a:pt x="69" y="82"/>
                  </a:lnTo>
                  <a:lnTo>
                    <a:pt x="64" y="87"/>
                  </a:lnTo>
                  <a:lnTo>
                    <a:pt x="63" y="90"/>
                  </a:lnTo>
                  <a:lnTo>
                    <a:pt x="61" y="94"/>
                  </a:lnTo>
                  <a:lnTo>
                    <a:pt x="61" y="102"/>
                  </a:lnTo>
                  <a:lnTo>
                    <a:pt x="35" y="102"/>
                  </a:lnTo>
                  <a:lnTo>
                    <a:pt x="35" y="93"/>
                  </a:lnTo>
                  <a:lnTo>
                    <a:pt x="37" y="82"/>
                  </a:lnTo>
                  <a:lnTo>
                    <a:pt x="41" y="74"/>
                  </a:lnTo>
                  <a:lnTo>
                    <a:pt x="46" y="68"/>
                  </a:lnTo>
                  <a:lnTo>
                    <a:pt x="51" y="63"/>
                  </a:lnTo>
                  <a:lnTo>
                    <a:pt x="58" y="58"/>
                  </a:lnTo>
                  <a:lnTo>
                    <a:pt x="63" y="53"/>
                  </a:lnTo>
                  <a:lnTo>
                    <a:pt x="65" y="48"/>
                  </a:lnTo>
                  <a:lnTo>
                    <a:pt x="66" y="41"/>
                  </a:lnTo>
                  <a:lnTo>
                    <a:pt x="65" y="33"/>
                  </a:lnTo>
                  <a:lnTo>
                    <a:pt x="61" y="28"/>
                  </a:lnTo>
                  <a:lnTo>
                    <a:pt x="56" y="24"/>
                  </a:lnTo>
                  <a:lnTo>
                    <a:pt x="50" y="22"/>
                  </a:lnTo>
                  <a:lnTo>
                    <a:pt x="45" y="24"/>
                  </a:lnTo>
                  <a:lnTo>
                    <a:pt x="40" y="25"/>
                  </a:lnTo>
                  <a:lnTo>
                    <a:pt x="36" y="28"/>
                  </a:lnTo>
                  <a:lnTo>
                    <a:pt x="34" y="30"/>
                  </a:lnTo>
                  <a:lnTo>
                    <a:pt x="32" y="35"/>
                  </a:lnTo>
                  <a:lnTo>
                    <a:pt x="30" y="39"/>
                  </a:lnTo>
                  <a:lnTo>
                    <a:pt x="29" y="49"/>
                  </a:lnTo>
                  <a:lnTo>
                    <a:pt x="0" y="49"/>
                  </a:lnTo>
                  <a:close/>
                  <a:moveTo>
                    <a:pt x="32" y="114"/>
                  </a:moveTo>
                  <a:lnTo>
                    <a:pt x="63" y="114"/>
                  </a:lnTo>
                  <a:lnTo>
                    <a:pt x="63" y="145"/>
                  </a:lnTo>
                  <a:lnTo>
                    <a:pt x="32" y="145"/>
                  </a:lnTo>
                  <a:lnTo>
                    <a:pt x="32" y="114"/>
                  </a:lnTo>
                  <a:close/>
                </a:path>
              </a:pathLst>
            </a:custGeom>
            <a:solidFill>
              <a:srgbClr val="F1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1" name="Rectangle 418"/>
            <p:cNvSpPr>
              <a:spLocks noChangeArrowheads="1"/>
            </p:cNvSpPr>
            <p:nvPr/>
          </p:nvSpPr>
          <p:spPr bwMode="auto">
            <a:xfrm>
              <a:off x="1930400" y="3157538"/>
              <a:ext cx="574675" cy="4095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2" name="Freeform 419"/>
            <p:cNvSpPr>
              <a:spLocks/>
            </p:cNvSpPr>
            <p:nvPr/>
          </p:nvSpPr>
          <p:spPr bwMode="auto">
            <a:xfrm>
              <a:off x="2289175" y="3490913"/>
              <a:ext cx="184150" cy="184150"/>
            </a:xfrm>
            <a:custGeom>
              <a:avLst/>
              <a:gdLst>
                <a:gd name="T0" fmla="*/ 0 w 116"/>
                <a:gd name="T1" fmla="*/ 184150 h 116"/>
                <a:gd name="T2" fmla="*/ 0 w 116"/>
                <a:gd name="T3" fmla="*/ 0 h 116"/>
                <a:gd name="T4" fmla="*/ 184150 w 116"/>
                <a:gd name="T5" fmla="*/ 0 h 116"/>
                <a:gd name="T6" fmla="*/ 0 w 116"/>
                <a:gd name="T7" fmla="*/ 184150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6">
                  <a:moveTo>
                    <a:pt x="0" y="116"/>
                  </a:moveTo>
                  <a:lnTo>
                    <a:pt x="0" y="0"/>
                  </a:lnTo>
                  <a:lnTo>
                    <a:pt x="116" y="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3" name="Rectangle 420"/>
            <p:cNvSpPr>
              <a:spLocks noChangeArrowheads="1"/>
            </p:cNvSpPr>
            <p:nvPr/>
          </p:nvSpPr>
          <p:spPr bwMode="auto">
            <a:xfrm>
              <a:off x="2025650" y="3290888"/>
              <a:ext cx="361950" cy="36513"/>
            </a:xfrm>
            <a:prstGeom prst="rect">
              <a:avLst/>
            </a:pr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4" name="Rectangle 421"/>
            <p:cNvSpPr>
              <a:spLocks noChangeArrowheads="1"/>
            </p:cNvSpPr>
            <p:nvPr/>
          </p:nvSpPr>
          <p:spPr bwMode="auto">
            <a:xfrm>
              <a:off x="2025650" y="3386138"/>
              <a:ext cx="361950" cy="34925"/>
            </a:xfrm>
            <a:prstGeom prst="rect">
              <a:avLst/>
            </a:pr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5" name="Rectangle 422"/>
            <p:cNvSpPr>
              <a:spLocks noChangeArrowheads="1"/>
            </p:cNvSpPr>
            <p:nvPr/>
          </p:nvSpPr>
          <p:spPr bwMode="auto">
            <a:xfrm>
              <a:off x="1268413" y="2909888"/>
              <a:ext cx="909638" cy="434975"/>
            </a:xfrm>
            <a:prstGeom prst="rect">
              <a:avLst/>
            </a:pr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6" name="Freeform 423"/>
            <p:cNvSpPr>
              <a:spLocks/>
            </p:cNvSpPr>
            <p:nvPr/>
          </p:nvSpPr>
          <p:spPr bwMode="auto">
            <a:xfrm>
              <a:off x="1319213" y="3227388"/>
              <a:ext cx="290513" cy="290513"/>
            </a:xfrm>
            <a:custGeom>
              <a:avLst/>
              <a:gdLst>
                <a:gd name="T0" fmla="*/ 290513 w 183"/>
                <a:gd name="T1" fmla="*/ 290513 h 183"/>
                <a:gd name="T2" fmla="*/ 290513 w 183"/>
                <a:gd name="T3" fmla="*/ 0 h 183"/>
                <a:gd name="T4" fmla="*/ 0 w 183"/>
                <a:gd name="T5" fmla="*/ 0 h 183"/>
                <a:gd name="T6" fmla="*/ 290513 w 183"/>
                <a:gd name="T7" fmla="*/ 290513 h 1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" h="183">
                  <a:moveTo>
                    <a:pt x="183" y="183"/>
                  </a:moveTo>
                  <a:lnTo>
                    <a:pt x="183" y="0"/>
                  </a:lnTo>
                  <a:lnTo>
                    <a:pt x="0" y="0"/>
                  </a:lnTo>
                  <a:lnTo>
                    <a:pt x="183" y="18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7" name="Rectangle 424"/>
            <p:cNvSpPr>
              <a:spLocks noChangeArrowheads="1"/>
            </p:cNvSpPr>
            <p:nvPr/>
          </p:nvSpPr>
          <p:spPr bwMode="auto">
            <a:xfrm>
              <a:off x="1414463" y="3067050"/>
              <a:ext cx="619125" cy="39688"/>
            </a:xfrm>
            <a:prstGeom prst="rect">
              <a:avLst/>
            </a:pr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8" name="Rectangle 425"/>
            <p:cNvSpPr>
              <a:spLocks noChangeArrowheads="1"/>
            </p:cNvSpPr>
            <p:nvPr/>
          </p:nvSpPr>
          <p:spPr bwMode="auto">
            <a:xfrm>
              <a:off x="1414463" y="3173413"/>
              <a:ext cx="619125" cy="39688"/>
            </a:xfrm>
            <a:prstGeom prst="rect">
              <a:avLst/>
            </a:pr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9" name="Freeform 440"/>
            <p:cNvSpPr>
              <a:spLocks noEditPoints="1"/>
            </p:cNvSpPr>
            <p:nvPr/>
          </p:nvSpPr>
          <p:spPr bwMode="auto">
            <a:xfrm>
              <a:off x="87313" y="3540125"/>
              <a:ext cx="444500" cy="531813"/>
            </a:xfrm>
            <a:custGeom>
              <a:avLst/>
              <a:gdLst>
                <a:gd name="T0" fmla="*/ 222250 w 280"/>
                <a:gd name="T1" fmla="*/ 0 h 335"/>
                <a:gd name="T2" fmla="*/ 176213 w 280"/>
                <a:gd name="T3" fmla="*/ 3175 h 335"/>
                <a:gd name="T4" fmla="*/ 136525 w 280"/>
                <a:gd name="T5" fmla="*/ 17463 h 335"/>
                <a:gd name="T6" fmla="*/ 98425 w 280"/>
                <a:gd name="T7" fmla="*/ 38100 h 335"/>
                <a:gd name="T8" fmla="*/ 65088 w 280"/>
                <a:gd name="T9" fmla="*/ 63500 h 335"/>
                <a:gd name="T10" fmla="*/ 38100 w 280"/>
                <a:gd name="T11" fmla="*/ 96838 h 335"/>
                <a:gd name="T12" fmla="*/ 19050 w 280"/>
                <a:gd name="T13" fmla="*/ 134938 h 335"/>
                <a:gd name="T14" fmla="*/ 4763 w 280"/>
                <a:gd name="T15" fmla="*/ 174625 h 335"/>
                <a:gd name="T16" fmla="*/ 0 w 280"/>
                <a:gd name="T17" fmla="*/ 220663 h 335"/>
                <a:gd name="T18" fmla="*/ 0 w 280"/>
                <a:gd name="T19" fmla="*/ 233363 h 335"/>
                <a:gd name="T20" fmla="*/ 11113 w 280"/>
                <a:gd name="T21" fmla="*/ 269875 h 335"/>
                <a:gd name="T22" fmla="*/ 34925 w 280"/>
                <a:gd name="T23" fmla="*/ 320675 h 335"/>
                <a:gd name="T24" fmla="*/ 71438 w 280"/>
                <a:gd name="T25" fmla="*/ 373063 h 335"/>
                <a:gd name="T26" fmla="*/ 111125 w 280"/>
                <a:gd name="T27" fmla="*/ 420688 h 335"/>
                <a:gd name="T28" fmla="*/ 187325 w 280"/>
                <a:gd name="T29" fmla="*/ 501650 h 335"/>
                <a:gd name="T30" fmla="*/ 222250 w 280"/>
                <a:gd name="T31" fmla="*/ 531813 h 335"/>
                <a:gd name="T32" fmla="*/ 292100 w 280"/>
                <a:gd name="T33" fmla="*/ 465138 h 335"/>
                <a:gd name="T34" fmla="*/ 354013 w 280"/>
                <a:gd name="T35" fmla="*/ 396875 h 335"/>
                <a:gd name="T36" fmla="*/ 392113 w 280"/>
                <a:gd name="T37" fmla="*/ 347663 h 335"/>
                <a:gd name="T38" fmla="*/ 422275 w 280"/>
                <a:gd name="T39" fmla="*/ 295275 h 335"/>
                <a:gd name="T40" fmla="*/ 441325 w 280"/>
                <a:gd name="T41" fmla="*/ 246063 h 335"/>
                <a:gd name="T42" fmla="*/ 444500 w 280"/>
                <a:gd name="T43" fmla="*/ 220663 h 335"/>
                <a:gd name="T44" fmla="*/ 442913 w 280"/>
                <a:gd name="T45" fmla="*/ 196850 h 335"/>
                <a:gd name="T46" fmla="*/ 434975 w 280"/>
                <a:gd name="T47" fmla="*/ 155575 h 335"/>
                <a:gd name="T48" fmla="*/ 415925 w 280"/>
                <a:gd name="T49" fmla="*/ 115888 h 335"/>
                <a:gd name="T50" fmla="*/ 392113 w 280"/>
                <a:gd name="T51" fmla="*/ 79375 h 335"/>
                <a:gd name="T52" fmla="*/ 361950 w 280"/>
                <a:gd name="T53" fmla="*/ 49213 h 335"/>
                <a:gd name="T54" fmla="*/ 328613 w 280"/>
                <a:gd name="T55" fmla="*/ 25400 h 335"/>
                <a:gd name="T56" fmla="*/ 288925 w 280"/>
                <a:gd name="T57" fmla="*/ 9525 h 335"/>
                <a:gd name="T58" fmla="*/ 244475 w 280"/>
                <a:gd name="T59" fmla="*/ 0 h 335"/>
                <a:gd name="T60" fmla="*/ 222250 w 280"/>
                <a:gd name="T61" fmla="*/ 0 h 335"/>
                <a:gd name="T62" fmla="*/ 222250 w 280"/>
                <a:gd name="T63" fmla="*/ 331788 h 335"/>
                <a:gd name="T64" fmla="*/ 179388 w 280"/>
                <a:gd name="T65" fmla="*/ 320675 h 335"/>
                <a:gd name="T66" fmla="*/ 144463 w 280"/>
                <a:gd name="T67" fmla="*/ 300038 h 335"/>
                <a:gd name="T68" fmla="*/ 120650 w 280"/>
                <a:gd name="T69" fmla="*/ 263525 h 335"/>
                <a:gd name="T70" fmla="*/ 112713 w 280"/>
                <a:gd name="T71" fmla="*/ 220663 h 335"/>
                <a:gd name="T72" fmla="*/ 114300 w 280"/>
                <a:gd name="T73" fmla="*/ 200025 h 335"/>
                <a:gd name="T74" fmla="*/ 130175 w 280"/>
                <a:gd name="T75" fmla="*/ 158750 h 335"/>
                <a:gd name="T76" fmla="*/ 160338 w 280"/>
                <a:gd name="T77" fmla="*/ 128588 h 335"/>
                <a:gd name="T78" fmla="*/ 200025 w 280"/>
                <a:gd name="T79" fmla="*/ 112713 h 335"/>
                <a:gd name="T80" fmla="*/ 222250 w 280"/>
                <a:gd name="T81" fmla="*/ 111125 h 335"/>
                <a:gd name="T82" fmla="*/ 265113 w 280"/>
                <a:gd name="T83" fmla="*/ 119063 h 335"/>
                <a:gd name="T84" fmla="*/ 300038 w 280"/>
                <a:gd name="T85" fmla="*/ 142875 h 335"/>
                <a:gd name="T86" fmla="*/ 322263 w 280"/>
                <a:gd name="T87" fmla="*/ 177800 h 335"/>
                <a:gd name="T88" fmla="*/ 333375 w 280"/>
                <a:gd name="T89" fmla="*/ 220663 h 335"/>
                <a:gd name="T90" fmla="*/ 330200 w 280"/>
                <a:gd name="T91" fmla="*/ 242888 h 335"/>
                <a:gd name="T92" fmla="*/ 312738 w 280"/>
                <a:gd name="T93" fmla="*/ 280988 h 335"/>
                <a:gd name="T94" fmla="*/ 284163 w 280"/>
                <a:gd name="T95" fmla="*/ 311150 h 335"/>
                <a:gd name="T96" fmla="*/ 244475 w 280"/>
                <a:gd name="T97" fmla="*/ 328613 h 335"/>
                <a:gd name="T98" fmla="*/ 222250 w 280"/>
                <a:gd name="T99" fmla="*/ 331788 h 3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80" h="335">
                  <a:moveTo>
                    <a:pt x="140" y="0"/>
                  </a:moveTo>
                  <a:lnTo>
                    <a:pt x="140" y="0"/>
                  </a:lnTo>
                  <a:lnTo>
                    <a:pt x="125" y="0"/>
                  </a:lnTo>
                  <a:lnTo>
                    <a:pt x="111" y="2"/>
                  </a:lnTo>
                  <a:lnTo>
                    <a:pt x="99" y="6"/>
                  </a:lnTo>
                  <a:lnTo>
                    <a:pt x="86" y="11"/>
                  </a:lnTo>
                  <a:lnTo>
                    <a:pt x="73" y="16"/>
                  </a:lnTo>
                  <a:lnTo>
                    <a:pt x="62" y="24"/>
                  </a:lnTo>
                  <a:lnTo>
                    <a:pt x="51" y="31"/>
                  </a:lnTo>
                  <a:lnTo>
                    <a:pt x="41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7" y="73"/>
                  </a:lnTo>
                  <a:lnTo>
                    <a:pt x="12" y="85"/>
                  </a:lnTo>
                  <a:lnTo>
                    <a:pt x="7" y="98"/>
                  </a:lnTo>
                  <a:lnTo>
                    <a:pt x="3" y="110"/>
                  </a:lnTo>
                  <a:lnTo>
                    <a:pt x="2" y="124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2" y="155"/>
                  </a:lnTo>
                  <a:lnTo>
                    <a:pt x="7" y="170"/>
                  </a:lnTo>
                  <a:lnTo>
                    <a:pt x="13" y="186"/>
                  </a:lnTo>
                  <a:lnTo>
                    <a:pt x="22" y="202"/>
                  </a:lnTo>
                  <a:lnTo>
                    <a:pt x="33" y="219"/>
                  </a:lnTo>
                  <a:lnTo>
                    <a:pt x="45" y="235"/>
                  </a:lnTo>
                  <a:lnTo>
                    <a:pt x="57" y="250"/>
                  </a:lnTo>
                  <a:lnTo>
                    <a:pt x="70" y="265"/>
                  </a:lnTo>
                  <a:lnTo>
                    <a:pt x="96" y="293"/>
                  </a:lnTo>
                  <a:lnTo>
                    <a:pt x="118" y="316"/>
                  </a:lnTo>
                  <a:lnTo>
                    <a:pt x="140" y="335"/>
                  </a:lnTo>
                  <a:lnTo>
                    <a:pt x="162" y="316"/>
                  </a:lnTo>
                  <a:lnTo>
                    <a:pt x="184" y="293"/>
                  </a:lnTo>
                  <a:lnTo>
                    <a:pt x="210" y="265"/>
                  </a:lnTo>
                  <a:lnTo>
                    <a:pt x="223" y="250"/>
                  </a:lnTo>
                  <a:lnTo>
                    <a:pt x="236" y="235"/>
                  </a:lnTo>
                  <a:lnTo>
                    <a:pt x="247" y="219"/>
                  </a:lnTo>
                  <a:lnTo>
                    <a:pt x="257" y="202"/>
                  </a:lnTo>
                  <a:lnTo>
                    <a:pt x="266" y="186"/>
                  </a:lnTo>
                  <a:lnTo>
                    <a:pt x="274" y="170"/>
                  </a:lnTo>
                  <a:lnTo>
                    <a:pt x="278" y="155"/>
                  </a:lnTo>
                  <a:lnTo>
                    <a:pt x="279" y="147"/>
                  </a:lnTo>
                  <a:lnTo>
                    <a:pt x="280" y="139"/>
                  </a:lnTo>
                  <a:lnTo>
                    <a:pt x="279" y="124"/>
                  </a:lnTo>
                  <a:lnTo>
                    <a:pt x="276" y="110"/>
                  </a:lnTo>
                  <a:lnTo>
                    <a:pt x="274" y="98"/>
                  </a:lnTo>
                  <a:lnTo>
                    <a:pt x="269" y="85"/>
                  </a:lnTo>
                  <a:lnTo>
                    <a:pt x="262" y="73"/>
                  </a:lnTo>
                  <a:lnTo>
                    <a:pt x="256" y="61"/>
                  </a:lnTo>
                  <a:lnTo>
                    <a:pt x="247" y="50"/>
                  </a:lnTo>
                  <a:lnTo>
                    <a:pt x="239" y="40"/>
                  </a:lnTo>
                  <a:lnTo>
                    <a:pt x="228" y="31"/>
                  </a:lnTo>
                  <a:lnTo>
                    <a:pt x="218" y="24"/>
                  </a:lnTo>
                  <a:lnTo>
                    <a:pt x="207" y="16"/>
                  </a:lnTo>
                  <a:lnTo>
                    <a:pt x="194" y="11"/>
                  </a:lnTo>
                  <a:lnTo>
                    <a:pt x="182" y="6"/>
                  </a:lnTo>
                  <a:lnTo>
                    <a:pt x="168" y="2"/>
                  </a:lnTo>
                  <a:lnTo>
                    <a:pt x="154" y="0"/>
                  </a:lnTo>
                  <a:lnTo>
                    <a:pt x="140" y="0"/>
                  </a:lnTo>
                  <a:close/>
                  <a:moveTo>
                    <a:pt x="140" y="209"/>
                  </a:moveTo>
                  <a:lnTo>
                    <a:pt x="140" y="209"/>
                  </a:lnTo>
                  <a:lnTo>
                    <a:pt x="126" y="207"/>
                  </a:lnTo>
                  <a:lnTo>
                    <a:pt x="113" y="202"/>
                  </a:lnTo>
                  <a:lnTo>
                    <a:pt x="101" y="196"/>
                  </a:lnTo>
                  <a:lnTo>
                    <a:pt x="91" y="189"/>
                  </a:lnTo>
                  <a:lnTo>
                    <a:pt x="82" y="177"/>
                  </a:lnTo>
                  <a:lnTo>
                    <a:pt x="76" y="166"/>
                  </a:lnTo>
                  <a:lnTo>
                    <a:pt x="72" y="153"/>
                  </a:lnTo>
                  <a:lnTo>
                    <a:pt x="71" y="139"/>
                  </a:lnTo>
                  <a:lnTo>
                    <a:pt x="72" y="126"/>
                  </a:lnTo>
                  <a:lnTo>
                    <a:pt x="76" y="112"/>
                  </a:lnTo>
                  <a:lnTo>
                    <a:pt x="82" y="100"/>
                  </a:lnTo>
                  <a:lnTo>
                    <a:pt x="91" y="90"/>
                  </a:lnTo>
                  <a:lnTo>
                    <a:pt x="101" y="81"/>
                  </a:lnTo>
                  <a:lnTo>
                    <a:pt x="113" y="75"/>
                  </a:lnTo>
                  <a:lnTo>
                    <a:pt x="126" y="71"/>
                  </a:lnTo>
                  <a:lnTo>
                    <a:pt x="140" y="70"/>
                  </a:lnTo>
                  <a:lnTo>
                    <a:pt x="154" y="71"/>
                  </a:lnTo>
                  <a:lnTo>
                    <a:pt x="167" y="75"/>
                  </a:lnTo>
                  <a:lnTo>
                    <a:pt x="179" y="81"/>
                  </a:lnTo>
                  <a:lnTo>
                    <a:pt x="189" y="90"/>
                  </a:lnTo>
                  <a:lnTo>
                    <a:pt x="197" y="100"/>
                  </a:lnTo>
                  <a:lnTo>
                    <a:pt x="203" y="112"/>
                  </a:lnTo>
                  <a:lnTo>
                    <a:pt x="208" y="126"/>
                  </a:lnTo>
                  <a:lnTo>
                    <a:pt x="210" y="139"/>
                  </a:lnTo>
                  <a:lnTo>
                    <a:pt x="208" y="153"/>
                  </a:lnTo>
                  <a:lnTo>
                    <a:pt x="203" y="166"/>
                  </a:lnTo>
                  <a:lnTo>
                    <a:pt x="197" y="177"/>
                  </a:lnTo>
                  <a:lnTo>
                    <a:pt x="189" y="189"/>
                  </a:lnTo>
                  <a:lnTo>
                    <a:pt x="179" y="196"/>
                  </a:lnTo>
                  <a:lnTo>
                    <a:pt x="167" y="202"/>
                  </a:lnTo>
                  <a:lnTo>
                    <a:pt x="154" y="207"/>
                  </a:lnTo>
                  <a:lnTo>
                    <a:pt x="140" y="2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0" name="Freeform 441"/>
            <p:cNvSpPr>
              <a:spLocks/>
            </p:cNvSpPr>
            <p:nvPr/>
          </p:nvSpPr>
          <p:spPr bwMode="auto">
            <a:xfrm>
              <a:off x="306388" y="3540125"/>
              <a:ext cx="225425" cy="531813"/>
            </a:xfrm>
            <a:custGeom>
              <a:avLst/>
              <a:gdLst>
                <a:gd name="T0" fmla="*/ 3175 w 142"/>
                <a:gd name="T1" fmla="*/ 0 h 335"/>
                <a:gd name="T2" fmla="*/ 0 w 142"/>
                <a:gd name="T3" fmla="*/ 100013 h 335"/>
                <a:gd name="T4" fmla="*/ 3175 w 142"/>
                <a:gd name="T5" fmla="*/ 100013 h 335"/>
                <a:gd name="T6" fmla="*/ 15875 w 142"/>
                <a:gd name="T7" fmla="*/ 101600 h 335"/>
                <a:gd name="T8" fmla="*/ 49213 w 142"/>
                <a:gd name="T9" fmla="*/ 109538 h 335"/>
                <a:gd name="T10" fmla="*/ 87313 w 142"/>
                <a:gd name="T11" fmla="*/ 134938 h 335"/>
                <a:gd name="T12" fmla="*/ 114300 w 142"/>
                <a:gd name="T13" fmla="*/ 173038 h 335"/>
                <a:gd name="T14" fmla="*/ 123825 w 142"/>
                <a:gd name="T15" fmla="*/ 209550 h 335"/>
                <a:gd name="T16" fmla="*/ 123825 w 142"/>
                <a:gd name="T17" fmla="*/ 220663 h 335"/>
                <a:gd name="T18" fmla="*/ 122238 w 142"/>
                <a:gd name="T19" fmla="*/ 246063 h 335"/>
                <a:gd name="T20" fmla="*/ 103188 w 142"/>
                <a:gd name="T21" fmla="*/ 287338 h 335"/>
                <a:gd name="T22" fmla="*/ 71438 w 142"/>
                <a:gd name="T23" fmla="*/ 320675 h 335"/>
                <a:gd name="T24" fmla="*/ 26988 w 142"/>
                <a:gd name="T25" fmla="*/ 339725 h 335"/>
                <a:gd name="T26" fmla="*/ 3175 w 142"/>
                <a:gd name="T27" fmla="*/ 341313 h 335"/>
                <a:gd name="T28" fmla="*/ 0 w 142"/>
                <a:gd name="T29" fmla="*/ 341313 h 335"/>
                <a:gd name="T30" fmla="*/ 0 w 142"/>
                <a:gd name="T31" fmla="*/ 528638 h 335"/>
                <a:gd name="T32" fmla="*/ 3175 w 142"/>
                <a:gd name="T33" fmla="*/ 531813 h 335"/>
                <a:gd name="T34" fmla="*/ 73025 w 142"/>
                <a:gd name="T35" fmla="*/ 465138 h 335"/>
                <a:gd name="T36" fmla="*/ 134938 w 142"/>
                <a:gd name="T37" fmla="*/ 396875 h 335"/>
                <a:gd name="T38" fmla="*/ 173038 w 142"/>
                <a:gd name="T39" fmla="*/ 347663 h 335"/>
                <a:gd name="T40" fmla="*/ 203200 w 142"/>
                <a:gd name="T41" fmla="*/ 295275 h 335"/>
                <a:gd name="T42" fmla="*/ 222250 w 142"/>
                <a:gd name="T43" fmla="*/ 246063 h 335"/>
                <a:gd name="T44" fmla="*/ 225425 w 142"/>
                <a:gd name="T45" fmla="*/ 220663 h 335"/>
                <a:gd name="T46" fmla="*/ 223838 w 142"/>
                <a:gd name="T47" fmla="*/ 196850 h 335"/>
                <a:gd name="T48" fmla="*/ 215900 w 142"/>
                <a:gd name="T49" fmla="*/ 155575 h 335"/>
                <a:gd name="T50" fmla="*/ 196850 w 142"/>
                <a:gd name="T51" fmla="*/ 115888 h 335"/>
                <a:gd name="T52" fmla="*/ 173038 w 142"/>
                <a:gd name="T53" fmla="*/ 79375 h 335"/>
                <a:gd name="T54" fmla="*/ 142875 w 142"/>
                <a:gd name="T55" fmla="*/ 49213 h 335"/>
                <a:gd name="T56" fmla="*/ 109538 w 142"/>
                <a:gd name="T57" fmla="*/ 25400 h 335"/>
                <a:gd name="T58" fmla="*/ 69850 w 142"/>
                <a:gd name="T59" fmla="*/ 9525 h 335"/>
                <a:gd name="T60" fmla="*/ 25400 w 142"/>
                <a:gd name="T61" fmla="*/ 0 h 335"/>
                <a:gd name="T62" fmla="*/ 3175 w 142"/>
                <a:gd name="T63" fmla="*/ 0 h 3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335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10" y="64"/>
                  </a:lnTo>
                  <a:lnTo>
                    <a:pt x="17" y="65"/>
                  </a:lnTo>
                  <a:lnTo>
                    <a:pt x="31" y="69"/>
                  </a:lnTo>
                  <a:lnTo>
                    <a:pt x="45" y="76"/>
                  </a:lnTo>
                  <a:lnTo>
                    <a:pt x="55" y="85"/>
                  </a:lnTo>
                  <a:lnTo>
                    <a:pt x="65" y="97"/>
                  </a:lnTo>
                  <a:lnTo>
                    <a:pt x="72" y="109"/>
                  </a:lnTo>
                  <a:lnTo>
                    <a:pt x="77" y="124"/>
                  </a:lnTo>
                  <a:lnTo>
                    <a:pt x="78" y="132"/>
                  </a:lnTo>
                  <a:lnTo>
                    <a:pt x="78" y="139"/>
                  </a:lnTo>
                  <a:lnTo>
                    <a:pt x="78" y="147"/>
                  </a:lnTo>
                  <a:lnTo>
                    <a:pt x="77" y="155"/>
                  </a:lnTo>
                  <a:lnTo>
                    <a:pt x="72" y="168"/>
                  </a:lnTo>
                  <a:lnTo>
                    <a:pt x="65" y="181"/>
                  </a:lnTo>
                  <a:lnTo>
                    <a:pt x="55" y="192"/>
                  </a:lnTo>
                  <a:lnTo>
                    <a:pt x="45" y="202"/>
                  </a:lnTo>
                  <a:lnTo>
                    <a:pt x="31" y="209"/>
                  </a:lnTo>
                  <a:lnTo>
                    <a:pt x="17" y="214"/>
                  </a:lnTo>
                  <a:lnTo>
                    <a:pt x="10" y="215"/>
                  </a:lnTo>
                  <a:lnTo>
                    <a:pt x="2" y="215"/>
                  </a:lnTo>
                  <a:lnTo>
                    <a:pt x="0" y="215"/>
                  </a:lnTo>
                  <a:lnTo>
                    <a:pt x="0" y="333"/>
                  </a:lnTo>
                  <a:lnTo>
                    <a:pt x="2" y="335"/>
                  </a:lnTo>
                  <a:lnTo>
                    <a:pt x="24" y="316"/>
                  </a:lnTo>
                  <a:lnTo>
                    <a:pt x="46" y="293"/>
                  </a:lnTo>
                  <a:lnTo>
                    <a:pt x="72" y="265"/>
                  </a:lnTo>
                  <a:lnTo>
                    <a:pt x="85" y="250"/>
                  </a:lnTo>
                  <a:lnTo>
                    <a:pt x="98" y="235"/>
                  </a:lnTo>
                  <a:lnTo>
                    <a:pt x="109" y="219"/>
                  </a:lnTo>
                  <a:lnTo>
                    <a:pt x="119" y="202"/>
                  </a:lnTo>
                  <a:lnTo>
                    <a:pt x="128" y="186"/>
                  </a:lnTo>
                  <a:lnTo>
                    <a:pt x="136" y="170"/>
                  </a:lnTo>
                  <a:lnTo>
                    <a:pt x="140" y="155"/>
                  </a:lnTo>
                  <a:lnTo>
                    <a:pt x="141" y="147"/>
                  </a:lnTo>
                  <a:lnTo>
                    <a:pt x="142" y="139"/>
                  </a:lnTo>
                  <a:lnTo>
                    <a:pt x="141" y="124"/>
                  </a:lnTo>
                  <a:lnTo>
                    <a:pt x="138" y="110"/>
                  </a:lnTo>
                  <a:lnTo>
                    <a:pt x="136" y="98"/>
                  </a:lnTo>
                  <a:lnTo>
                    <a:pt x="131" y="85"/>
                  </a:lnTo>
                  <a:lnTo>
                    <a:pt x="124" y="73"/>
                  </a:lnTo>
                  <a:lnTo>
                    <a:pt x="118" y="61"/>
                  </a:lnTo>
                  <a:lnTo>
                    <a:pt x="109" y="50"/>
                  </a:lnTo>
                  <a:lnTo>
                    <a:pt x="101" y="40"/>
                  </a:lnTo>
                  <a:lnTo>
                    <a:pt x="90" y="31"/>
                  </a:lnTo>
                  <a:lnTo>
                    <a:pt x="80" y="24"/>
                  </a:lnTo>
                  <a:lnTo>
                    <a:pt x="69" y="16"/>
                  </a:lnTo>
                  <a:lnTo>
                    <a:pt x="56" y="11"/>
                  </a:lnTo>
                  <a:lnTo>
                    <a:pt x="44" y="6"/>
                  </a:lnTo>
                  <a:lnTo>
                    <a:pt x="30" y="2"/>
                  </a:lnTo>
                  <a:lnTo>
                    <a:pt x="1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1" name="Freeform 442"/>
            <p:cNvSpPr>
              <a:spLocks/>
            </p:cNvSpPr>
            <p:nvPr/>
          </p:nvSpPr>
          <p:spPr bwMode="auto">
            <a:xfrm>
              <a:off x="200025" y="3651250"/>
              <a:ext cx="220663" cy="220663"/>
            </a:xfrm>
            <a:custGeom>
              <a:avLst/>
              <a:gdLst>
                <a:gd name="T0" fmla="*/ 109538 w 139"/>
                <a:gd name="T1" fmla="*/ 220663 h 139"/>
                <a:gd name="T2" fmla="*/ 109538 w 139"/>
                <a:gd name="T3" fmla="*/ 220663 h 139"/>
                <a:gd name="T4" fmla="*/ 87313 w 139"/>
                <a:gd name="T5" fmla="*/ 217488 h 139"/>
                <a:gd name="T6" fmla="*/ 66675 w 139"/>
                <a:gd name="T7" fmla="*/ 209550 h 139"/>
                <a:gd name="T8" fmla="*/ 47625 w 139"/>
                <a:gd name="T9" fmla="*/ 200025 h 139"/>
                <a:gd name="T10" fmla="*/ 31750 w 139"/>
                <a:gd name="T11" fmla="*/ 188913 h 139"/>
                <a:gd name="T12" fmla="*/ 17463 w 139"/>
                <a:gd name="T13" fmla="*/ 169863 h 139"/>
                <a:gd name="T14" fmla="*/ 7938 w 139"/>
                <a:gd name="T15" fmla="*/ 152400 h 139"/>
                <a:gd name="T16" fmla="*/ 1588 w 139"/>
                <a:gd name="T17" fmla="*/ 131763 h 139"/>
                <a:gd name="T18" fmla="*/ 0 w 139"/>
                <a:gd name="T19" fmla="*/ 109538 h 139"/>
                <a:gd name="T20" fmla="*/ 0 w 139"/>
                <a:gd name="T21" fmla="*/ 109538 h 139"/>
                <a:gd name="T22" fmla="*/ 1588 w 139"/>
                <a:gd name="T23" fmla="*/ 88900 h 139"/>
                <a:gd name="T24" fmla="*/ 7938 w 139"/>
                <a:gd name="T25" fmla="*/ 66675 h 139"/>
                <a:gd name="T26" fmla="*/ 17463 w 139"/>
                <a:gd name="T27" fmla="*/ 47625 h 139"/>
                <a:gd name="T28" fmla="*/ 31750 w 139"/>
                <a:gd name="T29" fmla="*/ 31750 h 139"/>
                <a:gd name="T30" fmla="*/ 47625 w 139"/>
                <a:gd name="T31" fmla="*/ 17463 h 139"/>
                <a:gd name="T32" fmla="*/ 66675 w 139"/>
                <a:gd name="T33" fmla="*/ 7938 h 139"/>
                <a:gd name="T34" fmla="*/ 87313 w 139"/>
                <a:gd name="T35" fmla="*/ 1588 h 139"/>
                <a:gd name="T36" fmla="*/ 109538 w 139"/>
                <a:gd name="T37" fmla="*/ 0 h 139"/>
                <a:gd name="T38" fmla="*/ 109538 w 139"/>
                <a:gd name="T39" fmla="*/ 0 h 139"/>
                <a:gd name="T40" fmla="*/ 131763 w 139"/>
                <a:gd name="T41" fmla="*/ 1588 h 139"/>
                <a:gd name="T42" fmla="*/ 152400 w 139"/>
                <a:gd name="T43" fmla="*/ 7938 h 139"/>
                <a:gd name="T44" fmla="*/ 171450 w 139"/>
                <a:gd name="T45" fmla="*/ 17463 h 139"/>
                <a:gd name="T46" fmla="*/ 187325 w 139"/>
                <a:gd name="T47" fmla="*/ 31750 h 139"/>
                <a:gd name="T48" fmla="*/ 200025 w 139"/>
                <a:gd name="T49" fmla="*/ 47625 h 139"/>
                <a:gd name="T50" fmla="*/ 209550 w 139"/>
                <a:gd name="T51" fmla="*/ 66675 h 139"/>
                <a:gd name="T52" fmla="*/ 217488 w 139"/>
                <a:gd name="T53" fmla="*/ 88900 h 139"/>
                <a:gd name="T54" fmla="*/ 220663 w 139"/>
                <a:gd name="T55" fmla="*/ 109538 h 139"/>
                <a:gd name="T56" fmla="*/ 220663 w 139"/>
                <a:gd name="T57" fmla="*/ 109538 h 139"/>
                <a:gd name="T58" fmla="*/ 217488 w 139"/>
                <a:gd name="T59" fmla="*/ 131763 h 139"/>
                <a:gd name="T60" fmla="*/ 209550 w 139"/>
                <a:gd name="T61" fmla="*/ 152400 h 139"/>
                <a:gd name="T62" fmla="*/ 200025 w 139"/>
                <a:gd name="T63" fmla="*/ 169863 h 139"/>
                <a:gd name="T64" fmla="*/ 187325 w 139"/>
                <a:gd name="T65" fmla="*/ 188913 h 139"/>
                <a:gd name="T66" fmla="*/ 171450 w 139"/>
                <a:gd name="T67" fmla="*/ 200025 h 139"/>
                <a:gd name="T68" fmla="*/ 152400 w 139"/>
                <a:gd name="T69" fmla="*/ 209550 h 139"/>
                <a:gd name="T70" fmla="*/ 131763 w 139"/>
                <a:gd name="T71" fmla="*/ 217488 h 139"/>
                <a:gd name="T72" fmla="*/ 109538 w 139"/>
                <a:gd name="T73" fmla="*/ 220663 h 139"/>
                <a:gd name="T74" fmla="*/ 109538 w 139"/>
                <a:gd name="T75" fmla="*/ 220663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lnTo>
                    <a:pt x="55" y="137"/>
                  </a:lnTo>
                  <a:lnTo>
                    <a:pt x="42" y="132"/>
                  </a:lnTo>
                  <a:lnTo>
                    <a:pt x="30" y="126"/>
                  </a:lnTo>
                  <a:lnTo>
                    <a:pt x="20" y="119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lnTo>
                    <a:pt x="1" y="56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1"/>
                  </a:lnTo>
                  <a:lnTo>
                    <a:pt x="42" y="5"/>
                  </a:lnTo>
                  <a:lnTo>
                    <a:pt x="55" y="1"/>
                  </a:lnTo>
                  <a:lnTo>
                    <a:pt x="69" y="0"/>
                  </a:lnTo>
                  <a:lnTo>
                    <a:pt x="83" y="1"/>
                  </a:lnTo>
                  <a:lnTo>
                    <a:pt x="96" y="5"/>
                  </a:lnTo>
                  <a:lnTo>
                    <a:pt x="108" y="11"/>
                  </a:lnTo>
                  <a:lnTo>
                    <a:pt x="118" y="20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7" y="56"/>
                  </a:lnTo>
                  <a:lnTo>
                    <a:pt x="139" y="69"/>
                  </a:lnTo>
                  <a:lnTo>
                    <a:pt x="137" y="83"/>
                  </a:lnTo>
                  <a:lnTo>
                    <a:pt x="132" y="96"/>
                  </a:lnTo>
                  <a:lnTo>
                    <a:pt x="126" y="107"/>
                  </a:lnTo>
                  <a:lnTo>
                    <a:pt x="118" y="119"/>
                  </a:lnTo>
                  <a:lnTo>
                    <a:pt x="108" y="126"/>
                  </a:lnTo>
                  <a:lnTo>
                    <a:pt x="96" y="132"/>
                  </a:lnTo>
                  <a:lnTo>
                    <a:pt x="83" y="137"/>
                  </a:lnTo>
                  <a:lnTo>
                    <a:pt x="69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2" name="Freeform 443"/>
            <p:cNvSpPr>
              <a:spLocks/>
            </p:cNvSpPr>
            <p:nvPr/>
          </p:nvSpPr>
          <p:spPr bwMode="auto">
            <a:xfrm>
              <a:off x="309563" y="3651250"/>
              <a:ext cx="111125" cy="220663"/>
            </a:xfrm>
            <a:custGeom>
              <a:avLst/>
              <a:gdLst>
                <a:gd name="T0" fmla="*/ 0 w 70"/>
                <a:gd name="T1" fmla="*/ 0 h 139"/>
                <a:gd name="T2" fmla="*/ 0 w 70"/>
                <a:gd name="T3" fmla="*/ 0 h 139"/>
                <a:gd name="T4" fmla="*/ 22225 w 70"/>
                <a:gd name="T5" fmla="*/ 1588 h 139"/>
                <a:gd name="T6" fmla="*/ 42863 w 70"/>
                <a:gd name="T7" fmla="*/ 7938 h 139"/>
                <a:gd name="T8" fmla="*/ 61913 w 70"/>
                <a:gd name="T9" fmla="*/ 17463 h 139"/>
                <a:gd name="T10" fmla="*/ 77788 w 70"/>
                <a:gd name="T11" fmla="*/ 31750 h 139"/>
                <a:gd name="T12" fmla="*/ 90488 w 70"/>
                <a:gd name="T13" fmla="*/ 47625 h 139"/>
                <a:gd name="T14" fmla="*/ 100013 w 70"/>
                <a:gd name="T15" fmla="*/ 66675 h 139"/>
                <a:gd name="T16" fmla="*/ 107950 w 70"/>
                <a:gd name="T17" fmla="*/ 88900 h 139"/>
                <a:gd name="T18" fmla="*/ 111125 w 70"/>
                <a:gd name="T19" fmla="*/ 109538 h 139"/>
                <a:gd name="T20" fmla="*/ 111125 w 70"/>
                <a:gd name="T21" fmla="*/ 109538 h 139"/>
                <a:gd name="T22" fmla="*/ 107950 w 70"/>
                <a:gd name="T23" fmla="*/ 131763 h 139"/>
                <a:gd name="T24" fmla="*/ 100013 w 70"/>
                <a:gd name="T25" fmla="*/ 152400 h 139"/>
                <a:gd name="T26" fmla="*/ 90488 w 70"/>
                <a:gd name="T27" fmla="*/ 169863 h 139"/>
                <a:gd name="T28" fmla="*/ 77788 w 70"/>
                <a:gd name="T29" fmla="*/ 188913 h 139"/>
                <a:gd name="T30" fmla="*/ 61913 w 70"/>
                <a:gd name="T31" fmla="*/ 200025 h 139"/>
                <a:gd name="T32" fmla="*/ 42863 w 70"/>
                <a:gd name="T33" fmla="*/ 209550 h 139"/>
                <a:gd name="T34" fmla="*/ 22225 w 70"/>
                <a:gd name="T35" fmla="*/ 217488 h 139"/>
                <a:gd name="T36" fmla="*/ 0 w 70"/>
                <a:gd name="T37" fmla="*/ 220663 h 139"/>
                <a:gd name="T38" fmla="*/ 0 w 70"/>
                <a:gd name="T39" fmla="*/ 0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0" h="139">
                  <a:moveTo>
                    <a:pt x="0" y="0"/>
                  </a:moveTo>
                  <a:lnTo>
                    <a:pt x="0" y="0"/>
                  </a:lnTo>
                  <a:lnTo>
                    <a:pt x="14" y="1"/>
                  </a:lnTo>
                  <a:lnTo>
                    <a:pt x="27" y="5"/>
                  </a:lnTo>
                  <a:lnTo>
                    <a:pt x="39" y="11"/>
                  </a:lnTo>
                  <a:lnTo>
                    <a:pt x="49" y="20"/>
                  </a:lnTo>
                  <a:lnTo>
                    <a:pt x="57" y="30"/>
                  </a:lnTo>
                  <a:lnTo>
                    <a:pt x="63" y="42"/>
                  </a:lnTo>
                  <a:lnTo>
                    <a:pt x="68" y="56"/>
                  </a:lnTo>
                  <a:lnTo>
                    <a:pt x="70" y="69"/>
                  </a:lnTo>
                  <a:lnTo>
                    <a:pt x="68" y="83"/>
                  </a:lnTo>
                  <a:lnTo>
                    <a:pt x="63" y="96"/>
                  </a:lnTo>
                  <a:lnTo>
                    <a:pt x="57" y="107"/>
                  </a:lnTo>
                  <a:lnTo>
                    <a:pt x="49" y="119"/>
                  </a:lnTo>
                  <a:lnTo>
                    <a:pt x="39" y="126"/>
                  </a:lnTo>
                  <a:lnTo>
                    <a:pt x="27" y="132"/>
                  </a:lnTo>
                  <a:lnTo>
                    <a:pt x="14" y="137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3" name="Freeform 444"/>
            <p:cNvSpPr>
              <a:spLocks/>
            </p:cNvSpPr>
            <p:nvPr/>
          </p:nvSpPr>
          <p:spPr bwMode="auto">
            <a:xfrm>
              <a:off x="309563" y="3651250"/>
              <a:ext cx="111125" cy="220663"/>
            </a:xfrm>
            <a:custGeom>
              <a:avLst/>
              <a:gdLst>
                <a:gd name="T0" fmla="*/ 0 w 70"/>
                <a:gd name="T1" fmla="*/ 0 h 139"/>
                <a:gd name="T2" fmla="*/ 0 w 70"/>
                <a:gd name="T3" fmla="*/ 0 h 139"/>
                <a:gd name="T4" fmla="*/ 22225 w 70"/>
                <a:gd name="T5" fmla="*/ 1588 h 139"/>
                <a:gd name="T6" fmla="*/ 42863 w 70"/>
                <a:gd name="T7" fmla="*/ 7938 h 139"/>
                <a:gd name="T8" fmla="*/ 61913 w 70"/>
                <a:gd name="T9" fmla="*/ 17463 h 139"/>
                <a:gd name="T10" fmla="*/ 77788 w 70"/>
                <a:gd name="T11" fmla="*/ 31750 h 139"/>
                <a:gd name="T12" fmla="*/ 90488 w 70"/>
                <a:gd name="T13" fmla="*/ 47625 h 139"/>
                <a:gd name="T14" fmla="*/ 100013 w 70"/>
                <a:gd name="T15" fmla="*/ 66675 h 139"/>
                <a:gd name="T16" fmla="*/ 107950 w 70"/>
                <a:gd name="T17" fmla="*/ 88900 h 139"/>
                <a:gd name="T18" fmla="*/ 111125 w 70"/>
                <a:gd name="T19" fmla="*/ 109538 h 139"/>
                <a:gd name="T20" fmla="*/ 111125 w 70"/>
                <a:gd name="T21" fmla="*/ 109538 h 139"/>
                <a:gd name="T22" fmla="*/ 107950 w 70"/>
                <a:gd name="T23" fmla="*/ 131763 h 139"/>
                <a:gd name="T24" fmla="*/ 100013 w 70"/>
                <a:gd name="T25" fmla="*/ 152400 h 139"/>
                <a:gd name="T26" fmla="*/ 90488 w 70"/>
                <a:gd name="T27" fmla="*/ 169863 h 139"/>
                <a:gd name="T28" fmla="*/ 77788 w 70"/>
                <a:gd name="T29" fmla="*/ 188913 h 139"/>
                <a:gd name="T30" fmla="*/ 61913 w 70"/>
                <a:gd name="T31" fmla="*/ 200025 h 139"/>
                <a:gd name="T32" fmla="*/ 42863 w 70"/>
                <a:gd name="T33" fmla="*/ 209550 h 139"/>
                <a:gd name="T34" fmla="*/ 22225 w 70"/>
                <a:gd name="T35" fmla="*/ 217488 h 139"/>
                <a:gd name="T36" fmla="*/ 0 w 70"/>
                <a:gd name="T37" fmla="*/ 220663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0" h="139">
                  <a:moveTo>
                    <a:pt x="0" y="0"/>
                  </a:moveTo>
                  <a:lnTo>
                    <a:pt x="0" y="0"/>
                  </a:lnTo>
                  <a:lnTo>
                    <a:pt x="14" y="1"/>
                  </a:lnTo>
                  <a:lnTo>
                    <a:pt x="27" y="5"/>
                  </a:lnTo>
                  <a:lnTo>
                    <a:pt x="39" y="11"/>
                  </a:lnTo>
                  <a:lnTo>
                    <a:pt x="49" y="20"/>
                  </a:lnTo>
                  <a:lnTo>
                    <a:pt x="57" y="30"/>
                  </a:lnTo>
                  <a:lnTo>
                    <a:pt x="63" y="42"/>
                  </a:lnTo>
                  <a:lnTo>
                    <a:pt x="68" y="56"/>
                  </a:lnTo>
                  <a:lnTo>
                    <a:pt x="70" y="69"/>
                  </a:lnTo>
                  <a:lnTo>
                    <a:pt x="68" y="83"/>
                  </a:lnTo>
                  <a:lnTo>
                    <a:pt x="63" y="96"/>
                  </a:lnTo>
                  <a:lnTo>
                    <a:pt x="57" y="107"/>
                  </a:lnTo>
                  <a:lnTo>
                    <a:pt x="49" y="119"/>
                  </a:lnTo>
                  <a:lnTo>
                    <a:pt x="39" y="126"/>
                  </a:lnTo>
                  <a:lnTo>
                    <a:pt x="27" y="132"/>
                  </a:lnTo>
                  <a:lnTo>
                    <a:pt x="14" y="137"/>
                  </a:lnTo>
                  <a:lnTo>
                    <a:pt x="0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30588" y="3060700"/>
            <a:ext cx="5192714" cy="5072063"/>
            <a:chOff x="2573338" y="2295525"/>
            <a:chExt cx="3894139" cy="3803651"/>
          </a:xfrm>
        </p:grpSpPr>
        <p:sp>
          <p:nvSpPr>
            <p:cNvPr id="52245" name="Freeform 195"/>
            <p:cNvSpPr>
              <a:spLocks/>
            </p:cNvSpPr>
            <p:nvPr/>
          </p:nvSpPr>
          <p:spPr bwMode="auto">
            <a:xfrm>
              <a:off x="5815013" y="4721225"/>
              <a:ext cx="69850" cy="68263"/>
            </a:xfrm>
            <a:custGeom>
              <a:avLst/>
              <a:gdLst>
                <a:gd name="T0" fmla="*/ 69850 w 44"/>
                <a:gd name="T1" fmla="*/ 34925 h 43"/>
                <a:gd name="T2" fmla="*/ 69850 w 44"/>
                <a:gd name="T3" fmla="*/ 34925 h 43"/>
                <a:gd name="T4" fmla="*/ 69850 w 44"/>
                <a:gd name="T5" fmla="*/ 39688 h 43"/>
                <a:gd name="T6" fmla="*/ 68263 w 44"/>
                <a:gd name="T7" fmla="*/ 47625 h 43"/>
                <a:gd name="T8" fmla="*/ 65088 w 44"/>
                <a:gd name="T9" fmla="*/ 53975 h 43"/>
                <a:gd name="T10" fmla="*/ 60325 w 44"/>
                <a:gd name="T11" fmla="*/ 58738 h 43"/>
                <a:gd name="T12" fmla="*/ 53975 w 44"/>
                <a:gd name="T13" fmla="*/ 61913 h 43"/>
                <a:gd name="T14" fmla="*/ 49213 w 44"/>
                <a:gd name="T15" fmla="*/ 66675 h 43"/>
                <a:gd name="T16" fmla="*/ 42863 w 44"/>
                <a:gd name="T17" fmla="*/ 68263 h 43"/>
                <a:gd name="T18" fmla="*/ 36513 w 44"/>
                <a:gd name="T19" fmla="*/ 68263 h 43"/>
                <a:gd name="T20" fmla="*/ 36513 w 44"/>
                <a:gd name="T21" fmla="*/ 68263 h 43"/>
                <a:gd name="T22" fmla="*/ 28575 w 44"/>
                <a:gd name="T23" fmla="*/ 68263 h 43"/>
                <a:gd name="T24" fmla="*/ 22225 w 44"/>
                <a:gd name="T25" fmla="*/ 66675 h 43"/>
                <a:gd name="T26" fmla="*/ 15875 w 44"/>
                <a:gd name="T27" fmla="*/ 61913 h 43"/>
                <a:gd name="T28" fmla="*/ 11113 w 44"/>
                <a:gd name="T29" fmla="*/ 58738 h 43"/>
                <a:gd name="T30" fmla="*/ 6350 w 44"/>
                <a:gd name="T31" fmla="*/ 53975 h 43"/>
                <a:gd name="T32" fmla="*/ 4763 w 44"/>
                <a:gd name="T33" fmla="*/ 47625 h 43"/>
                <a:gd name="T34" fmla="*/ 3175 w 44"/>
                <a:gd name="T35" fmla="*/ 39688 h 43"/>
                <a:gd name="T36" fmla="*/ 0 w 44"/>
                <a:gd name="T37" fmla="*/ 34925 h 43"/>
                <a:gd name="T38" fmla="*/ 0 w 44"/>
                <a:gd name="T39" fmla="*/ 34925 h 43"/>
                <a:gd name="T40" fmla="*/ 3175 w 44"/>
                <a:gd name="T41" fmla="*/ 25400 h 43"/>
                <a:gd name="T42" fmla="*/ 4763 w 44"/>
                <a:gd name="T43" fmla="*/ 20638 h 43"/>
                <a:gd name="T44" fmla="*/ 6350 w 44"/>
                <a:gd name="T45" fmla="*/ 14288 h 43"/>
                <a:gd name="T46" fmla="*/ 11113 w 44"/>
                <a:gd name="T47" fmla="*/ 9525 h 43"/>
                <a:gd name="T48" fmla="*/ 15875 w 44"/>
                <a:gd name="T49" fmla="*/ 6350 h 43"/>
                <a:gd name="T50" fmla="*/ 22225 w 44"/>
                <a:gd name="T51" fmla="*/ 1588 h 43"/>
                <a:gd name="T52" fmla="*/ 28575 w 44"/>
                <a:gd name="T53" fmla="*/ 0 h 43"/>
                <a:gd name="T54" fmla="*/ 36513 w 44"/>
                <a:gd name="T55" fmla="*/ 0 h 43"/>
                <a:gd name="T56" fmla="*/ 36513 w 44"/>
                <a:gd name="T57" fmla="*/ 0 h 43"/>
                <a:gd name="T58" fmla="*/ 42863 w 44"/>
                <a:gd name="T59" fmla="*/ 0 h 43"/>
                <a:gd name="T60" fmla="*/ 49213 w 44"/>
                <a:gd name="T61" fmla="*/ 1588 h 43"/>
                <a:gd name="T62" fmla="*/ 53975 w 44"/>
                <a:gd name="T63" fmla="*/ 6350 h 43"/>
                <a:gd name="T64" fmla="*/ 60325 w 44"/>
                <a:gd name="T65" fmla="*/ 9525 h 43"/>
                <a:gd name="T66" fmla="*/ 65088 w 44"/>
                <a:gd name="T67" fmla="*/ 14288 h 43"/>
                <a:gd name="T68" fmla="*/ 68263 w 44"/>
                <a:gd name="T69" fmla="*/ 20638 h 43"/>
                <a:gd name="T70" fmla="*/ 69850 w 44"/>
                <a:gd name="T71" fmla="*/ 25400 h 43"/>
                <a:gd name="T72" fmla="*/ 69850 w 44"/>
                <a:gd name="T73" fmla="*/ 34925 h 43"/>
                <a:gd name="T74" fmla="*/ 69850 w 44"/>
                <a:gd name="T75" fmla="*/ 34925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lnTo>
                    <a:pt x="44" y="22"/>
                  </a:lnTo>
                  <a:lnTo>
                    <a:pt x="44" y="25"/>
                  </a:lnTo>
                  <a:lnTo>
                    <a:pt x="43" y="30"/>
                  </a:lnTo>
                  <a:lnTo>
                    <a:pt x="41" y="34"/>
                  </a:lnTo>
                  <a:lnTo>
                    <a:pt x="38" y="37"/>
                  </a:lnTo>
                  <a:lnTo>
                    <a:pt x="34" y="39"/>
                  </a:lnTo>
                  <a:lnTo>
                    <a:pt x="31" y="42"/>
                  </a:lnTo>
                  <a:lnTo>
                    <a:pt x="27" y="43"/>
                  </a:lnTo>
                  <a:lnTo>
                    <a:pt x="23" y="43"/>
                  </a:lnTo>
                  <a:lnTo>
                    <a:pt x="18" y="43"/>
                  </a:lnTo>
                  <a:lnTo>
                    <a:pt x="14" y="42"/>
                  </a:lnTo>
                  <a:lnTo>
                    <a:pt x="10" y="39"/>
                  </a:lnTo>
                  <a:lnTo>
                    <a:pt x="7" y="37"/>
                  </a:lnTo>
                  <a:lnTo>
                    <a:pt x="4" y="34"/>
                  </a:lnTo>
                  <a:lnTo>
                    <a:pt x="3" y="30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4" y="9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1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4" y="16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6" name="Freeform 286"/>
            <p:cNvSpPr>
              <a:spLocks/>
            </p:cNvSpPr>
            <p:nvPr/>
          </p:nvSpPr>
          <p:spPr bwMode="auto">
            <a:xfrm>
              <a:off x="2673351" y="4906963"/>
              <a:ext cx="166688" cy="39688"/>
            </a:xfrm>
            <a:custGeom>
              <a:avLst/>
              <a:gdLst>
                <a:gd name="T0" fmla="*/ 166688 w 105"/>
                <a:gd name="T1" fmla="*/ 20638 h 25"/>
                <a:gd name="T2" fmla="*/ 166688 w 105"/>
                <a:gd name="T3" fmla="*/ 20638 h 25"/>
                <a:gd name="T4" fmla="*/ 165100 w 105"/>
                <a:gd name="T5" fmla="*/ 28575 h 25"/>
                <a:gd name="T6" fmla="*/ 160338 w 105"/>
                <a:gd name="T7" fmla="*/ 34925 h 25"/>
                <a:gd name="T8" fmla="*/ 153988 w 105"/>
                <a:gd name="T9" fmla="*/ 38100 h 25"/>
                <a:gd name="T10" fmla="*/ 147638 w 105"/>
                <a:gd name="T11" fmla="*/ 39688 h 25"/>
                <a:gd name="T12" fmla="*/ 19050 w 105"/>
                <a:gd name="T13" fmla="*/ 39688 h 25"/>
                <a:gd name="T14" fmla="*/ 19050 w 105"/>
                <a:gd name="T15" fmla="*/ 39688 h 25"/>
                <a:gd name="T16" fmla="*/ 12700 w 105"/>
                <a:gd name="T17" fmla="*/ 38100 h 25"/>
                <a:gd name="T18" fmla="*/ 6350 w 105"/>
                <a:gd name="T19" fmla="*/ 34925 h 25"/>
                <a:gd name="T20" fmla="*/ 3175 w 105"/>
                <a:gd name="T21" fmla="*/ 28575 h 25"/>
                <a:gd name="T22" fmla="*/ 0 w 105"/>
                <a:gd name="T23" fmla="*/ 20638 h 25"/>
                <a:gd name="T24" fmla="*/ 0 w 105"/>
                <a:gd name="T25" fmla="*/ 20638 h 25"/>
                <a:gd name="T26" fmla="*/ 0 w 105"/>
                <a:gd name="T27" fmla="*/ 20638 h 25"/>
                <a:gd name="T28" fmla="*/ 3175 w 105"/>
                <a:gd name="T29" fmla="*/ 12700 h 25"/>
                <a:gd name="T30" fmla="*/ 6350 w 105"/>
                <a:gd name="T31" fmla="*/ 6350 h 25"/>
                <a:gd name="T32" fmla="*/ 12700 w 105"/>
                <a:gd name="T33" fmla="*/ 3175 h 25"/>
                <a:gd name="T34" fmla="*/ 19050 w 105"/>
                <a:gd name="T35" fmla="*/ 0 h 25"/>
                <a:gd name="T36" fmla="*/ 147638 w 105"/>
                <a:gd name="T37" fmla="*/ 0 h 25"/>
                <a:gd name="T38" fmla="*/ 147638 w 105"/>
                <a:gd name="T39" fmla="*/ 0 h 25"/>
                <a:gd name="T40" fmla="*/ 153988 w 105"/>
                <a:gd name="T41" fmla="*/ 3175 h 25"/>
                <a:gd name="T42" fmla="*/ 160338 w 105"/>
                <a:gd name="T43" fmla="*/ 6350 h 25"/>
                <a:gd name="T44" fmla="*/ 165100 w 105"/>
                <a:gd name="T45" fmla="*/ 12700 h 25"/>
                <a:gd name="T46" fmla="*/ 166688 w 105"/>
                <a:gd name="T47" fmla="*/ 20638 h 25"/>
                <a:gd name="T48" fmla="*/ 166688 w 105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5">
                  <a:moveTo>
                    <a:pt x="105" y="13"/>
                  </a:moveTo>
                  <a:lnTo>
                    <a:pt x="105" y="13"/>
                  </a:lnTo>
                  <a:lnTo>
                    <a:pt x="104" y="18"/>
                  </a:lnTo>
                  <a:lnTo>
                    <a:pt x="101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2" y="25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1" y="4"/>
                  </a:lnTo>
                  <a:lnTo>
                    <a:pt x="104" y="8"/>
                  </a:lnTo>
                  <a:lnTo>
                    <a:pt x="105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7" name="Freeform 287"/>
            <p:cNvSpPr>
              <a:spLocks/>
            </p:cNvSpPr>
            <p:nvPr/>
          </p:nvSpPr>
          <p:spPr bwMode="auto">
            <a:xfrm>
              <a:off x="2673351" y="4897438"/>
              <a:ext cx="166688" cy="41275"/>
            </a:xfrm>
            <a:custGeom>
              <a:avLst/>
              <a:gdLst>
                <a:gd name="T0" fmla="*/ 166688 w 105"/>
                <a:gd name="T1" fmla="*/ 22225 h 26"/>
                <a:gd name="T2" fmla="*/ 166688 w 105"/>
                <a:gd name="T3" fmla="*/ 22225 h 26"/>
                <a:gd name="T4" fmla="*/ 165100 w 105"/>
                <a:gd name="T5" fmla="*/ 28575 h 26"/>
                <a:gd name="T6" fmla="*/ 160338 w 105"/>
                <a:gd name="T7" fmla="*/ 36513 h 26"/>
                <a:gd name="T8" fmla="*/ 153988 w 105"/>
                <a:gd name="T9" fmla="*/ 39688 h 26"/>
                <a:gd name="T10" fmla="*/ 147638 w 105"/>
                <a:gd name="T11" fmla="*/ 41275 h 26"/>
                <a:gd name="T12" fmla="*/ 19050 w 105"/>
                <a:gd name="T13" fmla="*/ 41275 h 26"/>
                <a:gd name="T14" fmla="*/ 19050 w 105"/>
                <a:gd name="T15" fmla="*/ 41275 h 26"/>
                <a:gd name="T16" fmla="*/ 12700 w 105"/>
                <a:gd name="T17" fmla="*/ 39688 h 26"/>
                <a:gd name="T18" fmla="*/ 6350 w 105"/>
                <a:gd name="T19" fmla="*/ 36513 h 26"/>
                <a:gd name="T20" fmla="*/ 3175 w 105"/>
                <a:gd name="T21" fmla="*/ 28575 h 26"/>
                <a:gd name="T22" fmla="*/ 0 w 105"/>
                <a:gd name="T23" fmla="*/ 22225 h 26"/>
                <a:gd name="T24" fmla="*/ 0 w 105"/>
                <a:gd name="T25" fmla="*/ 22225 h 26"/>
                <a:gd name="T26" fmla="*/ 0 w 105"/>
                <a:gd name="T27" fmla="*/ 22225 h 26"/>
                <a:gd name="T28" fmla="*/ 3175 w 105"/>
                <a:gd name="T29" fmla="*/ 14288 h 26"/>
                <a:gd name="T30" fmla="*/ 6350 w 105"/>
                <a:gd name="T31" fmla="*/ 6350 h 26"/>
                <a:gd name="T32" fmla="*/ 12700 w 105"/>
                <a:gd name="T33" fmla="*/ 1588 h 26"/>
                <a:gd name="T34" fmla="*/ 19050 w 105"/>
                <a:gd name="T35" fmla="*/ 0 h 26"/>
                <a:gd name="T36" fmla="*/ 147638 w 105"/>
                <a:gd name="T37" fmla="*/ 0 h 26"/>
                <a:gd name="T38" fmla="*/ 147638 w 105"/>
                <a:gd name="T39" fmla="*/ 0 h 26"/>
                <a:gd name="T40" fmla="*/ 153988 w 105"/>
                <a:gd name="T41" fmla="*/ 1588 h 26"/>
                <a:gd name="T42" fmla="*/ 160338 w 105"/>
                <a:gd name="T43" fmla="*/ 6350 h 26"/>
                <a:gd name="T44" fmla="*/ 165100 w 105"/>
                <a:gd name="T45" fmla="*/ 14288 h 26"/>
                <a:gd name="T46" fmla="*/ 166688 w 105"/>
                <a:gd name="T47" fmla="*/ 22225 h 26"/>
                <a:gd name="T48" fmla="*/ 166688 w 105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6">
                  <a:moveTo>
                    <a:pt x="105" y="14"/>
                  </a:moveTo>
                  <a:lnTo>
                    <a:pt x="105" y="14"/>
                  </a:lnTo>
                  <a:lnTo>
                    <a:pt x="104" y="18"/>
                  </a:lnTo>
                  <a:lnTo>
                    <a:pt x="101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2" y="26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1" y="4"/>
                  </a:lnTo>
                  <a:lnTo>
                    <a:pt x="104" y="9"/>
                  </a:lnTo>
                  <a:lnTo>
                    <a:pt x="105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8" name="Freeform 324"/>
            <p:cNvSpPr>
              <a:spLocks/>
            </p:cNvSpPr>
            <p:nvPr/>
          </p:nvSpPr>
          <p:spPr bwMode="auto">
            <a:xfrm>
              <a:off x="2670176" y="5183188"/>
              <a:ext cx="309563" cy="122238"/>
            </a:xfrm>
            <a:custGeom>
              <a:avLst/>
              <a:gdLst>
                <a:gd name="T0" fmla="*/ 309563 w 195"/>
                <a:gd name="T1" fmla="*/ 90488 h 77"/>
                <a:gd name="T2" fmla="*/ 309563 w 195"/>
                <a:gd name="T3" fmla="*/ 90488 h 77"/>
                <a:gd name="T4" fmla="*/ 307975 w 195"/>
                <a:gd name="T5" fmla="*/ 101600 h 77"/>
                <a:gd name="T6" fmla="*/ 301625 w 195"/>
                <a:gd name="T7" fmla="*/ 114300 h 77"/>
                <a:gd name="T8" fmla="*/ 293688 w 195"/>
                <a:gd name="T9" fmla="*/ 120650 h 77"/>
                <a:gd name="T10" fmla="*/ 288925 w 195"/>
                <a:gd name="T11" fmla="*/ 122238 h 77"/>
                <a:gd name="T12" fmla="*/ 285750 w 195"/>
                <a:gd name="T13" fmla="*/ 122238 h 77"/>
                <a:gd name="T14" fmla="*/ 25400 w 195"/>
                <a:gd name="T15" fmla="*/ 122238 h 77"/>
                <a:gd name="T16" fmla="*/ 25400 w 195"/>
                <a:gd name="T17" fmla="*/ 122238 h 77"/>
                <a:gd name="T18" fmla="*/ 19050 w 195"/>
                <a:gd name="T19" fmla="*/ 122238 h 77"/>
                <a:gd name="T20" fmla="*/ 15875 w 195"/>
                <a:gd name="T21" fmla="*/ 120650 h 77"/>
                <a:gd name="T22" fmla="*/ 7938 w 195"/>
                <a:gd name="T23" fmla="*/ 114300 h 77"/>
                <a:gd name="T24" fmla="*/ 1588 w 195"/>
                <a:gd name="T25" fmla="*/ 101600 h 77"/>
                <a:gd name="T26" fmla="*/ 0 w 195"/>
                <a:gd name="T27" fmla="*/ 90488 h 77"/>
                <a:gd name="T28" fmla="*/ 0 w 195"/>
                <a:gd name="T29" fmla="*/ 31750 h 77"/>
                <a:gd name="T30" fmla="*/ 0 w 195"/>
                <a:gd name="T31" fmla="*/ 31750 h 77"/>
                <a:gd name="T32" fmla="*/ 1588 w 195"/>
                <a:gd name="T33" fmla="*/ 20638 h 77"/>
                <a:gd name="T34" fmla="*/ 7938 w 195"/>
                <a:gd name="T35" fmla="*/ 9525 h 77"/>
                <a:gd name="T36" fmla="*/ 15875 w 195"/>
                <a:gd name="T37" fmla="*/ 1588 h 77"/>
                <a:gd name="T38" fmla="*/ 19050 w 195"/>
                <a:gd name="T39" fmla="*/ 0 h 77"/>
                <a:gd name="T40" fmla="*/ 25400 w 195"/>
                <a:gd name="T41" fmla="*/ 0 h 77"/>
                <a:gd name="T42" fmla="*/ 285750 w 195"/>
                <a:gd name="T43" fmla="*/ 0 h 77"/>
                <a:gd name="T44" fmla="*/ 285750 w 195"/>
                <a:gd name="T45" fmla="*/ 0 h 77"/>
                <a:gd name="T46" fmla="*/ 288925 w 195"/>
                <a:gd name="T47" fmla="*/ 0 h 77"/>
                <a:gd name="T48" fmla="*/ 293688 w 195"/>
                <a:gd name="T49" fmla="*/ 1588 h 77"/>
                <a:gd name="T50" fmla="*/ 301625 w 195"/>
                <a:gd name="T51" fmla="*/ 9525 h 77"/>
                <a:gd name="T52" fmla="*/ 307975 w 195"/>
                <a:gd name="T53" fmla="*/ 20638 h 77"/>
                <a:gd name="T54" fmla="*/ 309563 w 195"/>
                <a:gd name="T55" fmla="*/ 31750 h 77"/>
                <a:gd name="T56" fmla="*/ 309563 w 195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5" h="77">
                  <a:moveTo>
                    <a:pt x="195" y="57"/>
                  </a:moveTo>
                  <a:lnTo>
                    <a:pt x="195" y="57"/>
                  </a:lnTo>
                  <a:lnTo>
                    <a:pt x="194" y="64"/>
                  </a:lnTo>
                  <a:lnTo>
                    <a:pt x="190" y="72"/>
                  </a:lnTo>
                  <a:lnTo>
                    <a:pt x="185" y="76"/>
                  </a:lnTo>
                  <a:lnTo>
                    <a:pt x="182" y="77"/>
                  </a:lnTo>
                  <a:lnTo>
                    <a:pt x="180" y="77"/>
                  </a:lnTo>
                  <a:lnTo>
                    <a:pt x="16" y="77"/>
                  </a:lnTo>
                  <a:lnTo>
                    <a:pt x="12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1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5" y="1"/>
                  </a:lnTo>
                  <a:lnTo>
                    <a:pt x="190" y="6"/>
                  </a:lnTo>
                  <a:lnTo>
                    <a:pt x="194" y="13"/>
                  </a:lnTo>
                  <a:lnTo>
                    <a:pt x="195" y="20"/>
                  </a:lnTo>
                  <a:lnTo>
                    <a:pt x="195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9" name="Freeform 325"/>
            <p:cNvSpPr>
              <a:spLocks/>
            </p:cNvSpPr>
            <p:nvPr/>
          </p:nvSpPr>
          <p:spPr bwMode="auto">
            <a:xfrm>
              <a:off x="2678113" y="5189538"/>
              <a:ext cx="295275" cy="109538"/>
            </a:xfrm>
            <a:custGeom>
              <a:avLst/>
              <a:gdLst>
                <a:gd name="T0" fmla="*/ 295275 w 186"/>
                <a:gd name="T1" fmla="*/ 82550 h 69"/>
                <a:gd name="T2" fmla="*/ 295275 w 186"/>
                <a:gd name="T3" fmla="*/ 82550 h 69"/>
                <a:gd name="T4" fmla="*/ 293688 w 186"/>
                <a:gd name="T5" fmla="*/ 92075 h 69"/>
                <a:gd name="T6" fmla="*/ 287338 w 186"/>
                <a:gd name="T7" fmla="*/ 101600 h 69"/>
                <a:gd name="T8" fmla="*/ 280988 w 186"/>
                <a:gd name="T9" fmla="*/ 107950 h 69"/>
                <a:gd name="T10" fmla="*/ 271463 w 186"/>
                <a:gd name="T11" fmla="*/ 109538 h 69"/>
                <a:gd name="T12" fmla="*/ 22225 w 186"/>
                <a:gd name="T13" fmla="*/ 109538 h 69"/>
                <a:gd name="T14" fmla="*/ 22225 w 186"/>
                <a:gd name="T15" fmla="*/ 109538 h 69"/>
                <a:gd name="T16" fmla="*/ 14288 w 186"/>
                <a:gd name="T17" fmla="*/ 107950 h 69"/>
                <a:gd name="T18" fmla="*/ 6350 w 186"/>
                <a:gd name="T19" fmla="*/ 101600 h 69"/>
                <a:gd name="T20" fmla="*/ 1588 w 186"/>
                <a:gd name="T21" fmla="*/ 92075 h 69"/>
                <a:gd name="T22" fmla="*/ 0 w 186"/>
                <a:gd name="T23" fmla="*/ 82550 h 69"/>
                <a:gd name="T24" fmla="*/ 0 w 186"/>
                <a:gd name="T25" fmla="*/ 28575 h 69"/>
                <a:gd name="T26" fmla="*/ 0 w 186"/>
                <a:gd name="T27" fmla="*/ 28575 h 69"/>
                <a:gd name="T28" fmla="*/ 1588 w 186"/>
                <a:gd name="T29" fmla="*/ 17463 h 69"/>
                <a:gd name="T30" fmla="*/ 6350 w 186"/>
                <a:gd name="T31" fmla="*/ 7938 h 69"/>
                <a:gd name="T32" fmla="*/ 14288 w 186"/>
                <a:gd name="T33" fmla="*/ 1588 h 69"/>
                <a:gd name="T34" fmla="*/ 22225 w 186"/>
                <a:gd name="T35" fmla="*/ 0 h 69"/>
                <a:gd name="T36" fmla="*/ 271463 w 186"/>
                <a:gd name="T37" fmla="*/ 0 h 69"/>
                <a:gd name="T38" fmla="*/ 271463 w 186"/>
                <a:gd name="T39" fmla="*/ 0 h 69"/>
                <a:gd name="T40" fmla="*/ 280988 w 186"/>
                <a:gd name="T41" fmla="*/ 1588 h 69"/>
                <a:gd name="T42" fmla="*/ 287338 w 186"/>
                <a:gd name="T43" fmla="*/ 7938 h 69"/>
                <a:gd name="T44" fmla="*/ 293688 w 186"/>
                <a:gd name="T45" fmla="*/ 17463 h 69"/>
                <a:gd name="T46" fmla="*/ 295275 w 186"/>
                <a:gd name="T47" fmla="*/ 28575 h 69"/>
                <a:gd name="T48" fmla="*/ 295275 w 186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69">
                  <a:moveTo>
                    <a:pt x="186" y="52"/>
                  </a:moveTo>
                  <a:lnTo>
                    <a:pt x="186" y="52"/>
                  </a:lnTo>
                  <a:lnTo>
                    <a:pt x="185" y="58"/>
                  </a:lnTo>
                  <a:lnTo>
                    <a:pt x="181" y="64"/>
                  </a:lnTo>
                  <a:lnTo>
                    <a:pt x="177" y="68"/>
                  </a:lnTo>
                  <a:lnTo>
                    <a:pt x="171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1" y="0"/>
                  </a:lnTo>
                  <a:lnTo>
                    <a:pt x="177" y="1"/>
                  </a:lnTo>
                  <a:lnTo>
                    <a:pt x="181" y="5"/>
                  </a:lnTo>
                  <a:lnTo>
                    <a:pt x="185" y="11"/>
                  </a:lnTo>
                  <a:lnTo>
                    <a:pt x="186" y="18"/>
                  </a:lnTo>
                  <a:lnTo>
                    <a:pt x="18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0" name="Freeform 326"/>
            <p:cNvSpPr>
              <a:spLocks/>
            </p:cNvSpPr>
            <p:nvPr/>
          </p:nvSpPr>
          <p:spPr bwMode="auto">
            <a:xfrm>
              <a:off x="2676526" y="5189538"/>
              <a:ext cx="280988" cy="93663"/>
            </a:xfrm>
            <a:custGeom>
              <a:avLst/>
              <a:gdLst>
                <a:gd name="T0" fmla="*/ 280988 w 177"/>
                <a:gd name="T1" fmla="*/ 68263 h 59"/>
                <a:gd name="T2" fmla="*/ 280988 w 177"/>
                <a:gd name="T3" fmla="*/ 68263 h 59"/>
                <a:gd name="T4" fmla="*/ 279400 w 177"/>
                <a:gd name="T5" fmla="*/ 77788 h 59"/>
                <a:gd name="T6" fmla="*/ 274638 w 177"/>
                <a:gd name="T7" fmla="*/ 85725 h 59"/>
                <a:gd name="T8" fmla="*/ 269875 w 177"/>
                <a:gd name="T9" fmla="*/ 92075 h 59"/>
                <a:gd name="T10" fmla="*/ 261938 w 177"/>
                <a:gd name="T11" fmla="*/ 93663 h 59"/>
                <a:gd name="T12" fmla="*/ 19050 w 177"/>
                <a:gd name="T13" fmla="*/ 93663 h 59"/>
                <a:gd name="T14" fmla="*/ 19050 w 177"/>
                <a:gd name="T15" fmla="*/ 93663 h 59"/>
                <a:gd name="T16" fmla="*/ 11113 w 177"/>
                <a:gd name="T17" fmla="*/ 92075 h 59"/>
                <a:gd name="T18" fmla="*/ 4763 w 177"/>
                <a:gd name="T19" fmla="*/ 85725 h 59"/>
                <a:gd name="T20" fmla="*/ 1588 w 177"/>
                <a:gd name="T21" fmla="*/ 77788 h 59"/>
                <a:gd name="T22" fmla="*/ 0 w 177"/>
                <a:gd name="T23" fmla="*/ 68263 h 59"/>
                <a:gd name="T24" fmla="*/ 0 w 177"/>
                <a:gd name="T25" fmla="*/ 23813 h 59"/>
                <a:gd name="T26" fmla="*/ 0 w 177"/>
                <a:gd name="T27" fmla="*/ 23813 h 59"/>
                <a:gd name="T28" fmla="*/ 1588 w 177"/>
                <a:gd name="T29" fmla="*/ 14288 h 59"/>
                <a:gd name="T30" fmla="*/ 4763 w 177"/>
                <a:gd name="T31" fmla="*/ 6350 h 59"/>
                <a:gd name="T32" fmla="*/ 11113 w 177"/>
                <a:gd name="T33" fmla="*/ 1588 h 59"/>
                <a:gd name="T34" fmla="*/ 19050 w 177"/>
                <a:gd name="T35" fmla="*/ 0 h 59"/>
                <a:gd name="T36" fmla="*/ 261938 w 177"/>
                <a:gd name="T37" fmla="*/ 0 h 59"/>
                <a:gd name="T38" fmla="*/ 261938 w 177"/>
                <a:gd name="T39" fmla="*/ 0 h 59"/>
                <a:gd name="T40" fmla="*/ 269875 w 177"/>
                <a:gd name="T41" fmla="*/ 1588 h 59"/>
                <a:gd name="T42" fmla="*/ 274638 w 177"/>
                <a:gd name="T43" fmla="*/ 6350 h 59"/>
                <a:gd name="T44" fmla="*/ 279400 w 177"/>
                <a:gd name="T45" fmla="*/ 14288 h 59"/>
                <a:gd name="T46" fmla="*/ 280988 w 177"/>
                <a:gd name="T47" fmla="*/ 23813 h 59"/>
                <a:gd name="T48" fmla="*/ 280988 w 177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7" h="59">
                  <a:moveTo>
                    <a:pt x="177" y="43"/>
                  </a:moveTo>
                  <a:lnTo>
                    <a:pt x="177" y="43"/>
                  </a:lnTo>
                  <a:lnTo>
                    <a:pt x="176" y="49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5" y="59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3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5" y="0"/>
                  </a:lnTo>
                  <a:lnTo>
                    <a:pt x="170" y="1"/>
                  </a:lnTo>
                  <a:lnTo>
                    <a:pt x="173" y="4"/>
                  </a:lnTo>
                  <a:lnTo>
                    <a:pt x="176" y="9"/>
                  </a:lnTo>
                  <a:lnTo>
                    <a:pt x="177" y="15"/>
                  </a:lnTo>
                  <a:lnTo>
                    <a:pt x="177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1" name="Freeform 327"/>
            <p:cNvSpPr>
              <a:spLocks/>
            </p:cNvSpPr>
            <p:nvPr/>
          </p:nvSpPr>
          <p:spPr bwMode="auto">
            <a:xfrm>
              <a:off x="2670176" y="5627688"/>
              <a:ext cx="309563" cy="122238"/>
            </a:xfrm>
            <a:custGeom>
              <a:avLst/>
              <a:gdLst>
                <a:gd name="T0" fmla="*/ 309563 w 195"/>
                <a:gd name="T1" fmla="*/ 88900 h 77"/>
                <a:gd name="T2" fmla="*/ 309563 w 195"/>
                <a:gd name="T3" fmla="*/ 88900 h 77"/>
                <a:gd name="T4" fmla="*/ 307975 w 195"/>
                <a:gd name="T5" fmla="*/ 103188 h 77"/>
                <a:gd name="T6" fmla="*/ 301625 w 195"/>
                <a:gd name="T7" fmla="*/ 114300 h 77"/>
                <a:gd name="T8" fmla="*/ 293688 w 195"/>
                <a:gd name="T9" fmla="*/ 119063 h 77"/>
                <a:gd name="T10" fmla="*/ 288925 w 195"/>
                <a:gd name="T11" fmla="*/ 122238 h 77"/>
                <a:gd name="T12" fmla="*/ 285750 w 195"/>
                <a:gd name="T13" fmla="*/ 122238 h 77"/>
                <a:gd name="T14" fmla="*/ 25400 w 195"/>
                <a:gd name="T15" fmla="*/ 122238 h 77"/>
                <a:gd name="T16" fmla="*/ 25400 w 195"/>
                <a:gd name="T17" fmla="*/ 122238 h 77"/>
                <a:gd name="T18" fmla="*/ 19050 w 195"/>
                <a:gd name="T19" fmla="*/ 122238 h 77"/>
                <a:gd name="T20" fmla="*/ 15875 w 195"/>
                <a:gd name="T21" fmla="*/ 119063 h 77"/>
                <a:gd name="T22" fmla="*/ 7938 w 195"/>
                <a:gd name="T23" fmla="*/ 114300 h 77"/>
                <a:gd name="T24" fmla="*/ 1588 w 195"/>
                <a:gd name="T25" fmla="*/ 103188 h 77"/>
                <a:gd name="T26" fmla="*/ 0 w 195"/>
                <a:gd name="T27" fmla="*/ 88900 h 77"/>
                <a:gd name="T28" fmla="*/ 0 w 195"/>
                <a:gd name="T29" fmla="*/ 31750 h 77"/>
                <a:gd name="T30" fmla="*/ 0 w 195"/>
                <a:gd name="T31" fmla="*/ 31750 h 77"/>
                <a:gd name="T32" fmla="*/ 1588 w 195"/>
                <a:gd name="T33" fmla="*/ 19050 h 77"/>
                <a:gd name="T34" fmla="*/ 7938 w 195"/>
                <a:gd name="T35" fmla="*/ 9525 h 77"/>
                <a:gd name="T36" fmla="*/ 15875 w 195"/>
                <a:gd name="T37" fmla="*/ 1588 h 77"/>
                <a:gd name="T38" fmla="*/ 19050 w 195"/>
                <a:gd name="T39" fmla="*/ 0 h 77"/>
                <a:gd name="T40" fmla="*/ 25400 w 195"/>
                <a:gd name="T41" fmla="*/ 0 h 77"/>
                <a:gd name="T42" fmla="*/ 285750 w 195"/>
                <a:gd name="T43" fmla="*/ 0 h 77"/>
                <a:gd name="T44" fmla="*/ 285750 w 195"/>
                <a:gd name="T45" fmla="*/ 0 h 77"/>
                <a:gd name="T46" fmla="*/ 288925 w 195"/>
                <a:gd name="T47" fmla="*/ 0 h 77"/>
                <a:gd name="T48" fmla="*/ 293688 w 195"/>
                <a:gd name="T49" fmla="*/ 1588 h 77"/>
                <a:gd name="T50" fmla="*/ 301625 w 195"/>
                <a:gd name="T51" fmla="*/ 9525 h 77"/>
                <a:gd name="T52" fmla="*/ 307975 w 195"/>
                <a:gd name="T53" fmla="*/ 19050 h 77"/>
                <a:gd name="T54" fmla="*/ 309563 w 195"/>
                <a:gd name="T55" fmla="*/ 31750 h 77"/>
                <a:gd name="T56" fmla="*/ 309563 w 195"/>
                <a:gd name="T57" fmla="*/ 88900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5" h="77">
                  <a:moveTo>
                    <a:pt x="195" y="56"/>
                  </a:moveTo>
                  <a:lnTo>
                    <a:pt x="195" y="56"/>
                  </a:lnTo>
                  <a:lnTo>
                    <a:pt x="194" y="65"/>
                  </a:lnTo>
                  <a:lnTo>
                    <a:pt x="190" y="72"/>
                  </a:lnTo>
                  <a:lnTo>
                    <a:pt x="185" y="75"/>
                  </a:lnTo>
                  <a:lnTo>
                    <a:pt x="182" y="77"/>
                  </a:lnTo>
                  <a:lnTo>
                    <a:pt x="180" y="77"/>
                  </a:lnTo>
                  <a:lnTo>
                    <a:pt x="16" y="77"/>
                  </a:lnTo>
                  <a:lnTo>
                    <a:pt x="12" y="77"/>
                  </a:lnTo>
                  <a:lnTo>
                    <a:pt x="10" y="75"/>
                  </a:lnTo>
                  <a:lnTo>
                    <a:pt x="5" y="72"/>
                  </a:lnTo>
                  <a:lnTo>
                    <a:pt x="1" y="65"/>
                  </a:lnTo>
                  <a:lnTo>
                    <a:pt x="0" y="5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5" y="1"/>
                  </a:lnTo>
                  <a:lnTo>
                    <a:pt x="190" y="6"/>
                  </a:lnTo>
                  <a:lnTo>
                    <a:pt x="194" y="12"/>
                  </a:lnTo>
                  <a:lnTo>
                    <a:pt x="195" y="20"/>
                  </a:lnTo>
                  <a:lnTo>
                    <a:pt x="195" y="56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2" name="Freeform 328"/>
            <p:cNvSpPr>
              <a:spLocks/>
            </p:cNvSpPr>
            <p:nvPr/>
          </p:nvSpPr>
          <p:spPr bwMode="auto">
            <a:xfrm>
              <a:off x="2678113" y="5634038"/>
              <a:ext cx="295275" cy="109538"/>
            </a:xfrm>
            <a:custGeom>
              <a:avLst/>
              <a:gdLst>
                <a:gd name="T0" fmla="*/ 295275 w 186"/>
                <a:gd name="T1" fmla="*/ 80963 h 69"/>
                <a:gd name="T2" fmla="*/ 295275 w 186"/>
                <a:gd name="T3" fmla="*/ 80963 h 69"/>
                <a:gd name="T4" fmla="*/ 293688 w 186"/>
                <a:gd name="T5" fmla="*/ 93663 h 69"/>
                <a:gd name="T6" fmla="*/ 287338 w 186"/>
                <a:gd name="T7" fmla="*/ 101600 h 69"/>
                <a:gd name="T8" fmla="*/ 280988 w 186"/>
                <a:gd name="T9" fmla="*/ 107950 h 69"/>
                <a:gd name="T10" fmla="*/ 271463 w 186"/>
                <a:gd name="T11" fmla="*/ 109538 h 69"/>
                <a:gd name="T12" fmla="*/ 22225 w 186"/>
                <a:gd name="T13" fmla="*/ 109538 h 69"/>
                <a:gd name="T14" fmla="*/ 22225 w 186"/>
                <a:gd name="T15" fmla="*/ 109538 h 69"/>
                <a:gd name="T16" fmla="*/ 14288 w 186"/>
                <a:gd name="T17" fmla="*/ 107950 h 69"/>
                <a:gd name="T18" fmla="*/ 6350 w 186"/>
                <a:gd name="T19" fmla="*/ 101600 h 69"/>
                <a:gd name="T20" fmla="*/ 1588 w 186"/>
                <a:gd name="T21" fmla="*/ 93663 h 69"/>
                <a:gd name="T22" fmla="*/ 0 w 186"/>
                <a:gd name="T23" fmla="*/ 80963 h 69"/>
                <a:gd name="T24" fmla="*/ 0 w 186"/>
                <a:gd name="T25" fmla="*/ 28575 h 69"/>
                <a:gd name="T26" fmla="*/ 0 w 186"/>
                <a:gd name="T27" fmla="*/ 28575 h 69"/>
                <a:gd name="T28" fmla="*/ 1588 w 186"/>
                <a:gd name="T29" fmla="*/ 17463 h 69"/>
                <a:gd name="T30" fmla="*/ 6350 w 186"/>
                <a:gd name="T31" fmla="*/ 7938 h 69"/>
                <a:gd name="T32" fmla="*/ 14288 w 186"/>
                <a:gd name="T33" fmla="*/ 1588 h 69"/>
                <a:gd name="T34" fmla="*/ 22225 w 186"/>
                <a:gd name="T35" fmla="*/ 0 h 69"/>
                <a:gd name="T36" fmla="*/ 271463 w 186"/>
                <a:gd name="T37" fmla="*/ 0 h 69"/>
                <a:gd name="T38" fmla="*/ 271463 w 186"/>
                <a:gd name="T39" fmla="*/ 0 h 69"/>
                <a:gd name="T40" fmla="*/ 280988 w 186"/>
                <a:gd name="T41" fmla="*/ 1588 h 69"/>
                <a:gd name="T42" fmla="*/ 287338 w 186"/>
                <a:gd name="T43" fmla="*/ 7938 h 69"/>
                <a:gd name="T44" fmla="*/ 293688 w 186"/>
                <a:gd name="T45" fmla="*/ 17463 h 69"/>
                <a:gd name="T46" fmla="*/ 295275 w 186"/>
                <a:gd name="T47" fmla="*/ 28575 h 69"/>
                <a:gd name="T48" fmla="*/ 295275 w 186"/>
                <a:gd name="T49" fmla="*/ 80963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69">
                  <a:moveTo>
                    <a:pt x="186" y="51"/>
                  </a:moveTo>
                  <a:lnTo>
                    <a:pt x="186" y="51"/>
                  </a:lnTo>
                  <a:lnTo>
                    <a:pt x="185" y="59"/>
                  </a:lnTo>
                  <a:lnTo>
                    <a:pt x="181" y="64"/>
                  </a:lnTo>
                  <a:lnTo>
                    <a:pt x="177" y="68"/>
                  </a:lnTo>
                  <a:lnTo>
                    <a:pt x="171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1" y="59"/>
                  </a:lnTo>
                  <a:lnTo>
                    <a:pt x="0" y="51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1" y="0"/>
                  </a:lnTo>
                  <a:lnTo>
                    <a:pt x="177" y="1"/>
                  </a:lnTo>
                  <a:lnTo>
                    <a:pt x="181" y="5"/>
                  </a:lnTo>
                  <a:lnTo>
                    <a:pt x="185" y="11"/>
                  </a:lnTo>
                  <a:lnTo>
                    <a:pt x="186" y="18"/>
                  </a:lnTo>
                  <a:lnTo>
                    <a:pt x="186" y="51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3" name="Freeform 329"/>
            <p:cNvSpPr>
              <a:spLocks/>
            </p:cNvSpPr>
            <p:nvPr/>
          </p:nvSpPr>
          <p:spPr bwMode="auto">
            <a:xfrm>
              <a:off x="2676526" y="5634038"/>
              <a:ext cx="280988" cy="93663"/>
            </a:xfrm>
            <a:custGeom>
              <a:avLst/>
              <a:gdLst>
                <a:gd name="T0" fmla="*/ 280988 w 177"/>
                <a:gd name="T1" fmla="*/ 69850 h 59"/>
                <a:gd name="T2" fmla="*/ 280988 w 177"/>
                <a:gd name="T3" fmla="*/ 69850 h 59"/>
                <a:gd name="T4" fmla="*/ 279400 w 177"/>
                <a:gd name="T5" fmla="*/ 77788 h 59"/>
                <a:gd name="T6" fmla="*/ 274638 w 177"/>
                <a:gd name="T7" fmla="*/ 85725 h 59"/>
                <a:gd name="T8" fmla="*/ 269875 w 177"/>
                <a:gd name="T9" fmla="*/ 92075 h 59"/>
                <a:gd name="T10" fmla="*/ 261938 w 177"/>
                <a:gd name="T11" fmla="*/ 93663 h 59"/>
                <a:gd name="T12" fmla="*/ 19050 w 177"/>
                <a:gd name="T13" fmla="*/ 93663 h 59"/>
                <a:gd name="T14" fmla="*/ 19050 w 177"/>
                <a:gd name="T15" fmla="*/ 93663 h 59"/>
                <a:gd name="T16" fmla="*/ 11113 w 177"/>
                <a:gd name="T17" fmla="*/ 92075 h 59"/>
                <a:gd name="T18" fmla="*/ 4763 w 177"/>
                <a:gd name="T19" fmla="*/ 85725 h 59"/>
                <a:gd name="T20" fmla="*/ 1588 w 177"/>
                <a:gd name="T21" fmla="*/ 77788 h 59"/>
                <a:gd name="T22" fmla="*/ 0 w 177"/>
                <a:gd name="T23" fmla="*/ 69850 h 59"/>
                <a:gd name="T24" fmla="*/ 0 w 177"/>
                <a:gd name="T25" fmla="*/ 23813 h 59"/>
                <a:gd name="T26" fmla="*/ 0 w 177"/>
                <a:gd name="T27" fmla="*/ 23813 h 59"/>
                <a:gd name="T28" fmla="*/ 1588 w 177"/>
                <a:gd name="T29" fmla="*/ 12700 h 59"/>
                <a:gd name="T30" fmla="*/ 4763 w 177"/>
                <a:gd name="T31" fmla="*/ 4763 h 59"/>
                <a:gd name="T32" fmla="*/ 11113 w 177"/>
                <a:gd name="T33" fmla="*/ 1588 h 59"/>
                <a:gd name="T34" fmla="*/ 19050 w 177"/>
                <a:gd name="T35" fmla="*/ 0 h 59"/>
                <a:gd name="T36" fmla="*/ 261938 w 177"/>
                <a:gd name="T37" fmla="*/ 0 h 59"/>
                <a:gd name="T38" fmla="*/ 261938 w 177"/>
                <a:gd name="T39" fmla="*/ 0 h 59"/>
                <a:gd name="T40" fmla="*/ 269875 w 177"/>
                <a:gd name="T41" fmla="*/ 1588 h 59"/>
                <a:gd name="T42" fmla="*/ 274638 w 177"/>
                <a:gd name="T43" fmla="*/ 4763 h 59"/>
                <a:gd name="T44" fmla="*/ 279400 w 177"/>
                <a:gd name="T45" fmla="*/ 12700 h 59"/>
                <a:gd name="T46" fmla="*/ 280988 w 177"/>
                <a:gd name="T47" fmla="*/ 23813 h 59"/>
                <a:gd name="T48" fmla="*/ 280988 w 177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7" h="59">
                  <a:moveTo>
                    <a:pt x="177" y="44"/>
                  </a:moveTo>
                  <a:lnTo>
                    <a:pt x="177" y="44"/>
                  </a:lnTo>
                  <a:lnTo>
                    <a:pt x="176" y="49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5" y="59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3" y="54"/>
                  </a:lnTo>
                  <a:lnTo>
                    <a:pt x="1" y="49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8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5" y="0"/>
                  </a:lnTo>
                  <a:lnTo>
                    <a:pt x="170" y="1"/>
                  </a:lnTo>
                  <a:lnTo>
                    <a:pt x="173" y="3"/>
                  </a:lnTo>
                  <a:lnTo>
                    <a:pt x="176" y="8"/>
                  </a:lnTo>
                  <a:lnTo>
                    <a:pt x="177" y="15"/>
                  </a:lnTo>
                  <a:lnTo>
                    <a:pt x="17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4" name="Freeform 330"/>
            <p:cNvSpPr>
              <a:spLocks/>
            </p:cNvSpPr>
            <p:nvPr/>
          </p:nvSpPr>
          <p:spPr bwMode="auto">
            <a:xfrm>
              <a:off x="2670176" y="5330825"/>
              <a:ext cx="134938" cy="269875"/>
            </a:xfrm>
            <a:custGeom>
              <a:avLst/>
              <a:gdLst>
                <a:gd name="T0" fmla="*/ 134938 w 85"/>
                <a:gd name="T1" fmla="*/ 236538 h 170"/>
                <a:gd name="T2" fmla="*/ 134938 w 85"/>
                <a:gd name="T3" fmla="*/ 236538 h 170"/>
                <a:gd name="T4" fmla="*/ 133350 w 85"/>
                <a:gd name="T5" fmla="*/ 250825 h 170"/>
                <a:gd name="T6" fmla="*/ 127000 w 85"/>
                <a:gd name="T7" fmla="*/ 260350 h 170"/>
                <a:gd name="T8" fmla="*/ 119063 w 85"/>
                <a:gd name="T9" fmla="*/ 266700 h 170"/>
                <a:gd name="T10" fmla="*/ 115888 w 85"/>
                <a:gd name="T11" fmla="*/ 268288 h 170"/>
                <a:gd name="T12" fmla="*/ 109538 w 85"/>
                <a:gd name="T13" fmla="*/ 269875 h 170"/>
                <a:gd name="T14" fmla="*/ 25400 w 85"/>
                <a:gd name="T15" fmla="*/ 269875 h 170"/>
                <a:gd name="T16" fmla="*/ 25400 w 85"/>
                <a:gd name="T17" fmla="*/ 269875 h 170"/>
                <a:gd name="T18" fmla="*/ 19050 w 85"/>
                <a:gd name="T19" fmla="*/ 268288 h 170"/>
                <a:gd name="T20" fmla="*/ 15875 w 85"/>
                <a:gd name="T21" fmla="*/ 266700 h 170"/>
                <a:gd name="T22" fmla="*/ 7938 w 85"/>
                <a:gd name="T23" fmla="*/ 260350 h 170"/>
                <a:gd name="T24" fmla="*/ 1588 w 85"/>
                <a:gd name="T25" fmla="*/ 250825 h 170"/>
                <a:gd name="T26" fmla="*/ 0 w 85"/>
                <a:gd name="T27" fmla="*/ 236538 h 170"/>
                <a:gd name="T28" fmla="*/ 0 w 85"/>
                <a:gd name="T29" fmla="*/ 33338 h 170"/>
                <a:gd name="T30" fmla="*/ 0 w 85"/>
                <a:gd name="T31" fmla="*/ 33338 h 170"/>
                <a:gd name="T32" fmla="*/ 1588 w 85"/>
                <a:gd name="T33" fmla="*/ 20638 h 170"/>
                <a:gd name="T34" fmla="*/ 7938 w 85"/>
                <a:gd name="T35" fmla="*/ 11113 h 170"/>
                <a:gd name="T36" fmla="*/ 15875 w 85"/>
                <a:gd name="T37" fmla="*/ 3175 h 170"/>
                <a:gd name="T38" fmla="*/ 19050 w 85"/>
                <a:gd name="T39" fmla="*/ 0 h 170"/>
                <a:gd name="T40" fmla="*/ 25400 w 85"/>
                <a:gd name="T41" fmla="*/ 0 h 170"/>
                <a:gd name="T42" fmla="*/ 109538 w 85"/>
                <a:gd name="T43" fmla="*/ 0 h 170"/>
                <a:gd name="T44" fmla="*/ 109538 w 85"/>
                <a:gd name="T45" fmla="*/ 0 h 170"/>
                <a:gd name="T46" fmla="*/ 115888 w 85"/>
                <a:gd name="T47" fmla="*/ 0 h 170"/>
                <a:gd name="T48" fmla="*/ 119063 w 85"/>
                <a:gd name="T49" fmla="*/ 3175 h 170"/>
                <a:gd name="T50" fmla="*/ 127000 w 85"/>
                <a:gd name="T51" fmla="*/ 11113 h 170"/>
                <a:gd name="T52" fmla="*/ 133350 w 85"/>
                <a:gd name="T53" fmla="*/ 20638 h 170"/>
                <a:gd name="T54" fmla="*/ 134938 w 85"/>
                <a:gd name="T55" fmla="*/ 33338 h 170"/>
                <a:gd name="T56" fmla="*/ 134938 w 85"/>
                <a:gd name="T57" fmla="*/ 236538 h 1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5" h="170">
                  <a:moveTo>
                    <a:pt x="85" y="149"/>
                  </a:moveTo>
                  <a:lnTo>
                    <a:pt x="85" y="149"/>
                  </a:lnTo>
                  <a:lnTo>
                    <a:pt x="84" y="158"/>
                  </a:lnTo>
                  <a:lnTo>
                    <a:pt x="80" y="164"/>
                  </a:lnTo>
                  <a:lnTo>
                    <a:pt x="75" y="168"/>
                  </a:lnTo>
                  <a:lnTo>
                    <a:pt x="73" y="169"/>
                  </a:lnTo>
                  <a:lnTo>
                    <a:pt x="69" y="170"/>
                  </a:lnTo>
                  <a:lnTo>
                    <a:pt x="16" y="170"/>
                  </a:lnTo>
                  <a:lnTo>
                    <a:pt x="12" y="169"/>
                  </a:lnTo>
                  <a:lnTo>
                    <a:pt x="10" y="168"/>
                  </a:lnTo>
                  <a:lnTo>
                    <a:pt x="5" y="164"/>
                  </a:lnTo>
                  <a:lnTo>
                    <a:pt x="1" y="158"/>
                  </a:lnTo>
                  <a:lnTo>
                    <a:pt x="0" y="149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5" y="2"/>
                  </a:lnTo>
                  <a:lnTo>
                    <a:pt x="80" y="7"/>
                  </a:lnTo>
                  <a:lnTo>
                    <a:pt x="84" y="13"/>
                  </a:lnTo>
                  <a:lnTo>
                    <a:pt x="85" y="21"/>
                  </a:lnTo>
                  <a:lnTo>
                    <a:pt x="85" y="149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5" name="Freeform 331"/>
            <p:cNvSpPr>
              <a:spLocks/>
            </p:cNvSpPr>
            <p:nvPr/>
          </p:nvSpPr>
          <p:spPr bwMode="auto">
            <a:xfrm>
              <a:off x="2678113" y="5337175"/>
              <a:ext cx="122238" cy="258763"/>
            </a:xfrm>
            <a:custGeom>
              <a:avLst/>
              <a:gdLst>
                <a:gd name="T0" fmla="*/ 122238 w 77"/>
                <a:gd name="T1" fmla="*/ 228600 h 163"/>
                <a:gd name="T2" fmla="*/ 122238 w 77"/>
                <a:gd name="T3" fmla="*/ 228600 h 163"/>
                <a:gd name="T4" fmla="*/ 119063 w 77"/>
                <a:gd name="T5" fmla="*/ 239713 h 163"/>
                <a:gd name="T6" fmla="*/ 114300 w 77"/>
                <a:gd name="T7" fmla="*/ 247650 h 163"/>
                <a:gd name="T8" fmla="*/ 107950 w 77"/>
                <a:gd name="T9" fmla="*/ 254000 h 163"/>
                <a:gd name="T10" fmla="*/ 98425 w 77"/>
                <a:gd name="T11" fmla="*/ 258763 h 163"/>
                <a:gd name="T12" fmla="*/ 22225 w 77"/>
                <a:gd name="T13" fmla="*/ 258763 h 163"/>
                <a:gd name="T14" fmla="*/ 22225 w 77"/>
                <a:gd name="T15" fmla="*/ 258763 h 163"/>
                <a:gd name="T16" fmla="*/ 14288 w 77"/>
                <a:gd name="T17" fmla="*/ 254000 h 163"/>
                <a:gd name="T18" fmla="*/ 6350 w 77"/>
                <a:gd name="T19" fmla="*/ 247650 h 163"/>
                <a:gd name="T20" fmla="*/ 1588 w 77"/>
                <a:gd name="T21" fmla="*/ 239713 h 163"/>
                <a:gd name="T22" fmla="*/ 0 w 77"/>
                <a:gd name="T23" fmla="*/ 228600 h 163"/>
                <a:gd name="T24" fmla="*/ 0 w 77"/>
                <a:gd name="T25" fmla="*/ 30163 h 163"/>
                <a:gd name="T26" fmla="*/ 0 w 77"/>
                <a:gd name="T27" fmla="*/ 30163 h 163"/>
                <a:gd name="T28" fmla="*/ 1588 w 77"/>
                <a:gd name="T29" fmla="*/ 17463 h 163"/>
                <a:gd name="T30" fmla="*/ 6350 w 77"/>
                <a:gd name="T31" fmla="*/ 7938 h 163"/>
                <a:gd name="T32" fmla="*/ 14288 w 77"/>
                <a:gd name="T33" fmla="*/ 1588 h 163"/>
                <a:gd name="T34" fmla="*/ 22225 w 77"/>
                <a:gd name="T35" fmla="*/ 0 h 163"/>
                <a:gd name="T36" fmla="*/ 98425 w 77"/>
                <a:gd name="T37" fmla="*/ 0 h 163"/>
                <a:gd name="T38" fmla="*/ 98425 w 77"/>
                <a:gd name="T39" fmla="*/ 0 h 163"/>
                <a:gd name="T40" fmla="*/ 107950 w 77"/>
                <a:gd name="T41" fmla="*/ 1588 h 163"/>
                <a:gd name="T42" fmla="*/ 114300 w 77"/>
                <a:gd name="T43" fmla="*/ 7938 h 163"/>
                <a:gd name="T44" fmla="*/ 119063 w 77"/>
                <a:gd name="T45" fmla="*/ 17463 h 163"/>
                <a:gd name="T46" fmla="*/ 122238 w 77"/>
                <a:gd name="T47" fmla="*/ 30163 h 163"/>
                <a:gd name="T48" fmla="*/ 122238 w 77"/>
                <a:gd name="T49" fmla="*/ 228600 h 1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163">
                  <a:moveTo>
                    <a:pt x="77" y="144"/>
                  </a:moveTo>
                  <a:lnTo>
                    <a:pt x="77" y="144"/>
                  </a:lnTo>
                  <a:lnTo>
                    <a:pt x="75" y="151"/>
                  </a:lnTo>
                  <a:lnTo>
                    <a:pt x="72" y="156"/>
                  </a:lnTo>
                  <a:lnTo>
                    <a:pt x="68" y="160"/>
                  </a:lnTo>
                  <a:lnTo>
                    <a:pt x="62" y="163"/>
                  </a:lnTo>
                  <a:lnTo>
                    <a:pt x="14" y="163"/>
                  </a:lnTo>
                  <a:lnTo>
                    <a:pt x="9" y="160"/>
                  </a:lnTo>
                  <a:lnTo>
                    <a:pt x="4" y="156"/>
                  </a:lnTo>
                  <a:lnTo>
                    <a:pt x="1" y="151"/>
                  </a:lnTo>
                  <a:lnTo>
                    <a:pt x="0" y="144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5" y="11"/>
                  </a:lnTo>
                  <a:lnTo>
                    <a:pt x="77" y="19"/>
                  </a:lnTo>
                  <a:lnTo>
                    <a:pt x="77" y="14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6" name="Freeform 332"/>
            <p:cNvSpPr>
              <a:spLocks/>
            </p:cNvSpPr>
            <p:nvPr/>
          </p:nvSpPr>
          <p:spPr bwMode="auto">
            <a:xfrm>
              <a:off x="2676526" y="5337175"/>
              <a:ext cx="104775" cy="239713"/>
            </a:xfrm>
            <a:custGeom>
              <a:avLst/>
              <a:gdLst>
                <a:gd name="T0" fmla="*/ 104775 w 66"/>
                <a:gd name="T1" fmla="*/ 215900 h 151"/>
                <a:gd name="T2" fmla="*/ 104775 w 66"/>
                <a:gd name="T3" fmla="*/ 215900 h 151"/>
                <a:gd name="T4" fmla="*/ 104775 w 66"/>
                <a:gd name="T5" fmla="*/ 225425 h 151"/>
                <a:gd name="T6" fmla="*/ 101600 w 66"/>
                <a:gd name="T7" fmla="*/ 234950 h 151"/>
                <a:gd name="T8" fmla="*/ 93663 w 66"/>
                <a:gd name="T9" fmla="*/ 238125 h 151"/>
                <a:gd name="T10" fmla="*/ 87313 w 66"/>
                <a:gd name="T11" fmla="*/ 239713 h 151"/>
                <a:gd name="T12" fmla="*/ 19050 w 66"/>
                <a:gd name="T13" fmla="*/ 239713 h 151"/>
                <a:gd name="T14" fmla="*/ 19050 w 66"/>
                <a:gd name="T15" fmla="*/ 239713 h 151"/>
                <a:gd name="T16" fmla="*/ 11113 w 66"/>
                <a:gd name="T17" fmla="*/ 238125 h 151"/>
                <a:gd name="T18" fmla="*/ 4763 w 66"/>
                <a:gd name="T19" fmla="*/ 234950 h 151"/>
                <a:gd name="T20" fmla="*/ 1588 w 66"/>
                <a:gd name="T21" fmla="*/ 225425 h 151"/>
                <a:gd name="T22" fmla="*/ 0 w 66"/>
                <a:gd name="T23" fmla="*/ 215900 h 151"/>
                <a:gd name="T24" fmla="*/ 0 w 66"/>
                <a:gd name="T25" fmla="*/ 23813 h 151"/>
                <a:gd name="T26" fmla="*/ 0 w 66"/>
                <a:gd name="T27" fmla="*/ 23813 h 151"/>
                <a:gd name="T28" fmla="*/ 1588 w 66"/>
                <a:gd name="T29" fmla="*/ 14288 h 151"/>
                <a:gd name="T30" fmla="*/ 4763 w 66"/>
                <a:gd name="T31" fmla="*/ 7938 h 151"/>
                <a:gd name="T32" fmla="*/ 11113 w 66"/>
                <a:gd name="T33" fmla="*/ 1588 h 151"/>
                <a:gd name="T34" fmla="*/ 19050 w 66"/>
                <a:gd name="T35" fmla="*/ 0 h 151"/>
                <a:gd name="T36" fmla="*/ 87313 w 66"/>
                <a:gd name="T37" fmla="*/ 0 h 151"/>
                <a:gd name="T38" fmla="*/ 87313 w 66"/>
                <a:gd name="T39" fmla="*/ 0 h 151"/>
                <a:gd name="T40" fmla="*/ 93663 w 66"/>
                <a:gd name="T41" fmla="*/ 1588 h 151"/>
                <a:gd name="T42" fmla="*/ 101600 w 66"/>
                <a:gd name="T43" fmla="*/ 7938 h 151"/>
                <a:gd name="T44" fmla="*/ 104775 w 66"/>
                <a:gd name="T45" fmla="*/ 14288 h 151"/>
                <a:gd name="T46" fmla="*/ 104775 w 66"/>
                <a:gd name="T47" fmla="*/ 23813 h 151"/>
                <a:gd name="T48" fmla="*/ 104775 w 66"/>
                <a:gd name="T49" fmla="*/ 215900 h 1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151">
                  <a:moveTo>
                    <a:pt x="66" y="136"/>
                  </a:moveTo>
                  <a:lnTo>
                    <a:pt x="66" y="136"/>
                  </a:lnTo>
                  <a:lnTo>
                    <a:pt x="66" y="142"/>
                  </a:lnTo>
                  <a:lnTo>
                    <a:pt x="64" y="148"/>
                  </a:lnTo>
                  <a:lnTo>
                    <a:pt x="59" y="150"/>
                  </a:lnTo>
                  <a:lnTo>
                    <a:pt x="55" y="151"/>
                  </a:lnTo>
                  <a:lnTo>
                    <a:pt x="12" y="151"/>
                  </a:lnTo>
                  <a:lnTo>
                    <a:pt x="7" y="150"/>
                  </a:lnTo>
                  <a:lnTo>
                    <a:pt x="3" y="148"/>
                  </a:lnTo>
                  <a:lnTo>
                    <a:pt x="1" y="142"/>
                  </a:lnTo>
                  <a:lnTo>
                    <a:pt x="0" y="136"/>
                  </a:lnTo>
                  <a:lnTo>
                    <a:pt x="0" y="15"/>
                  </a:ln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lnTo>
                    <a:pt x="55" y="0"/>
                  </a:lnTo>
                  <a:lnTo>
                    <a:pt x="59" y="1"/>
                  </a:lnTo>
                  <a:lnTo>
                    <a:pt x="64" y="5"/>
                  </a:lnTo>
                  <a:lnTo>
                    <a:pt x="66" y="9"/>
                  </a:lnTo>
                  <a:lnTo>
                    <a:pt x="66" y="15"/>
                  </a:lnTo>
                  <a:lnTo>
                    <a:pt x="66" y="13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7" name="Freeform 333"/>
            <p:cNvSpPr>
              <a:spLocks/>
            </p:cNvSpPr>
            <p:nvPr/>
          </p:nvSpPr>
          <p:spPr bwMode="auto">
            <a:xfrm>
              <a:off x="2847976" y="5330825"/>
              <a:ext cx="133350" cy="123825"/>
            </a:xfrm>
            <a:custGeom>
              <a:avLst/>
              <a:gdLst>
                <a:gd name="T0" fmla="*/ 133350 w 84"/>
                <a:gd name="T1" fmla="*/ 90488 h 78"/>
                <a:gd name="T2" fmla="*/ 133350 w 84"/>
                <a:gd name="T3" fmla="*/ 90488 h 78"/>
                <a:gd name="T4" fmla="*/ 131763 w 84"/>
                <a:gd name="T5" fmla="*/ 104775 h 78"/>
                <a:gd name="T6" fmla="*/ 127000 w 84"/>
                <a:gd name="T7" fmla="*/ 114300 h 78"/>
                <a:gd name="T8" fmla="*/ 119063 w 84"/>
                <a:gd name="T9" fmla="*/ 120650 h 78"/>
                <a:gd name="T10" fmla="*/ 114300 w 84"/>
                <a:gd name="T11" fmla="*/ 122238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2238 h 78"/>
                <a:gd name="T20" fmla="*/ 15875 w 84"/>
                <a:gd name="T21" fmla="*/ 120650 h 78"/>
                <a:gd name="T22" fmla="*/ 7938 w 84"/>
                <a:gd name="T23" fmla="*/ 114300 h 78"/>
                <a:gd name="T24" fmla="*/ 1588 w 84"/>
                <a:gd name="T25" fmla="*/ 104775 h 78"/>
                <a:gd name="T26" fmla="*/ 0 w 84"/>
                <a:gd name="T27" fmla="*/ 90488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20638 h 78"/>
                <a:gd name="T34" fmla="*/ 7938 w 84"/>
                <a:gd name="T35" fmla="*/ 11113 h 78"/>
                <a:gd name="T36" fmla="*/ 15875 w 84"/>
                <a:gd name="T37" fmla="*/ 3175 h 78"/>
                <a:gd name="T38" fmla="*/ 19050 w 84"/>
                <a:gd name="T39" fmla="*/ 0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4300 w 84"/>
                <a:gd name="T47" fmla="*/ 0 h 78"/>
                <a:gd name="T48" fmla="*/ 119063 w 84"/>
                <a:gd name="T49" fmla="*/ 3175 h 78"/>
                <a:gd name="T50" fmla="*/ 127000 w 84"/>
                <a:gd name="T51" fmla="*/ 11113 h 78"/>
                <a:gd name="T52" fmla="*/ 131763 w 84"/>
                <a:gd name="T53" fmla="*/ 20638 h 78"/>
                <a:gd name="T54" fmla="*/ 133350 w 84"/>
                <a:gd name="T55" fmla="*/ 33338 h 78"/>
                <a:gd name="T56" fmla="*/ 133350 w 84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7"/>
                  </a:moveTo>
                  <a:lnTo>
                    <a:pt x="84" y="57"/>
                  </a:lnTo>
                  <a:lnTo>
                    <a:pt x="83" y="66"/>
                  </a:lnTo>
                  <a:lnTo>
                    <a:pt x="80" y="72"/>
                  </a:lnTo>
                  <a:lnTo>
                    <a:pt x="75" y="76"/>
                  </a:lnTo>
                  <a:lnTo>
                    <a:pt x="72" y="77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1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5" y="2"/>
                  </a:lnTo>
                  <a:lnTo>
                    <a:pt x="80" y="7"/>
                  </a:lnTo>
                  <a:lnTo>
                    <a:pt x="83" y="13"/>
                  </a:lnTo>
                  <a:lnTo>
                    <a:pt x="84" y="21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8" name="Freeform 334"/>
            <p:cNvSpPr>
              <a:spLocks/>
            </p:cNvSpPr>
            <p:nvPr/>
          </p:nvSpPr>
          <p:spPr bwMode="auto">
            <a:xfrm>
              <a:off x="2854326" y="5337175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19063 w 76"/>
                <a:gd name="T5" fmla="*/ 93663 h 71"/>
                <a:gd name="T6" fmla="*/ 115888 w 76"/>
                <a:gd name="T7" fmla="*/ 101600 h 71"/>
                <a:gd name="T8" fmla="*/ 107950 w 76"/>
                <a:gd name="T9" fmla="*/ 107950 h 71"/>
                <a:gd name="T10" fmla="*/ 100013 w 76"/>
                <a:gd name="T11" fmla="*/ 112713 h 71"/>
                <a:gd name="T12" fmla="*/ 23813 w 76"/>
                <a:gd name="T13" fmla="*/ 112713 h 71"/>
                <a:gd name="T14" fmla="*/ 23813 w 76"/>
                <a:gd name="T15" fmla="*/ 112713 h 71"/>
                <a:gd name="T16" fmla="*/ 12700 w 76"/>
                <a:gd name="T17" fmla="*/ 107950 h 71"/>
                <a:gd name="T18" fmla="*/ 7938 w 76"/>
                <a:gd name="T19" fmla="*/ 101600 h 71"/>
                <a:gd name="T20" fmla="*/ 1588 w 76"/>
                <a:gd name="T21" fmla="*/ 93663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1588 w 76"/>
                <a:gd name="T29" fmla="*/ 17463 h 71"/>
                <a:gd name="T30" fmla="*/ 7938 w 76"/>
                <a:gd name="T31" fmla="*/ 7938 h 71"/>
                <a:gd name="T32" fmla="*/ 12700 w 76"/>
                <a:gd name="T33" fmla="*/ 1588 h 71"/>
                <a:gd name="T34" fmla="*/ 23813 w 76"/>
                <a:gd name="T35" fmla="*/ 0 h 71"/>
                <a:gd name="T36" fmla="*/ 100013 w 76"/>
                <a:gd name="T37" fmla="*/ 0 h 71"/>
                <a:gd name="T38" fmla="*/ 100013 w 76"/>
                <a:gd name="T39" fmla="*/ 0 h 71"/>
                <a:gd name="T40" fmla="*/ 107950 w 76"/>
                <a:gd name="T41" fmla="*/ 1588 h 71"/>
                <a:gd name="T42" fmla="*/ 115888 w 76"/>
                <a:gd name="T43" fmla="*/ 7938 h 71"/>
                <a:gd name="T44" fmla="*/ 119063 w 76"/>
                <a:gd name="T45" fmla="*/ 17463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5" y="59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71"/>
                  </a:lnTo>
                  <a:lnTo>
                    <a:pt x="15" y="71"/>
                  </a:lnTo>
                  <a:lnTo>
                    <a:pt x="8" y="68"/>
                  </a:lnTo>
                  <a:lnTo>
                    <a:pt x="5" y="64"/>
                  </a:lnTo>
                  <a:lnTo>
                    <a:pt x="1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8" y="1"/>
                  </a:lnTo>
                  <a:lnTo>
                    <a:pt x="15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5" y="11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9" name="Freeform 335"/>
            <p:cNvSpPr>
              <a:spLocks/>
            </p:cNvSpPr>
            <p:nvPr/>
          </p:nvSpPr>
          <p:spPr bwMode="auto">
            <a:xfrm>
              <a:off x="2854326" y="5337175"/>
              <a:ext cx="104775" cy="93663"/>
            </a:xfrm>
            <a:custGeom>
              <a:avLst/>
              <a:gdLst>
                <a:gd name="T0" fmla="*/ 104775 w 66"/>
                <a:gd name="T1" fmla="*/ 69850 h 59"/>
                <a:gd name="T2" fmla="*/ 104775 w 66"/>
                <a:gd name="T3" fmla="*/ 69850 h 59"/>
                <a:gd name="T4" fmla="*/ 103188 w 66"/>
                <a:gd name="T5" fmla="*/ 80963 h 59"/>
                <a:gd name="T6" fmla="*/ 100013 w 66"/>
                <a:gd name="T7" fmla="*/ 88900 h 59"/>
                <a:gd name="T8" fmla="*/ 93663 w 66"/>
                <a:gd name="T9" fmla="*/ 92075 h 59"/>
                <a:gd name="T10" fmla="*/ 85725 w 66"/>
                <a:gd name="T11" fmla="*/ 93663 h 59"/>
                <a:gd name="T12" fmla="*/ 19050 w 66"/>
                <a:gd name="T13" fmla="*/ 93663 h 59"/>
                <a:gd name="T14" fmla="*/ 19050 w 66"/>
                <a:gd name="T15" fmla="*/ 93663 h 59"/>
                <a:gd name="T16" fmla="*/ 11113 w 66"/>
                <a:gd name="T17" fmla="*/ 92075 h 59"/>
                <a:gd name="T18" fmla="*/ 4763 w 66"/>
                <a:gd name="T19" fmla="*/ 88900 h 59"/>
                <a:gd name="T20" fmla="*/ 0 w 66"/>
                <a:gd name="T21" fmla="*/ 80963 h 59"/>
                <a:gd name="T22" fmla="*/ 0 w 66"/>
                <a:gd name="T23" fmla="*/ 69850 h 59"/>
                <a:gd name="T24" fmla="*/ 0 w 66"/>
                <a:gd name="T25" fmla="*/ 23813 h 59"/>
                <a:gd name="T26" fmla="*/ 0 w 66"/>
                <a:gd name="T27" fmla="*/ 23813 h 59"/>
                <a:gd name="T28" fmla="*/ 0 w 66"/>
                <a:gd name="T29" fmla="*/ 14288 h 59"/>
                <a:gd name="T30" fmla="*/ 4763 w 66"/>
                <a:gd name="T31" fmla="*/ 7938 h 59"/>
                <a:gd name="T32" fmla="*/ 11113 w 66"/>
                <a:gd name="T33" fmla="*/ 1588 h 59"/>
                <a:gd name="T34" fmla="*/ 19050 w 66"/>
                <a:gd name="T35" fmla="*/ 0 h 59"/>
                <a:gd name="T36" fmla="*/ 85725 w 66"/>
                <a:gd name="T37" fmla="*/ 0 h 59"/>
                <a:gd name="T38" fmla="*/ 85725 w 66"/>
                <a:gd name="T39" fmla="*/ 0 h 59"/>
                <a:gd name="T40" fmla="*/ 93663 w 66"/>
                <a:gd name="T41" fmla="*/ 1588 h 59"/>
                <a:gd name="T42" fmla="*/ 100013 w 66"/>
                <a:gd name="T43" fmla="*/ 7938 h 59"/>
                <a:gd name="T44" fmla="*/ 103188 w 66"/>
                <a:gd name="T45" fmla="*/ 14288 h 59"/>
                <a:gd name="T46" fmla="*/ 104775 w 66"/>
                <a:gd name="T47" fmla="*/ 23813 h 59"/>
                <a:gd name="T48" fmla="*/ 104775 w 66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59">
                  <a:moveTo>
                    <a:pt x="66" y="44"/>
                  </a:moveTo>
                  <a:lnTo>
                    <a:pt x="66" y="44"/>
                  </a:lnTo>
                  <a:lnTo>
                    <a:pt x="65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3" y="56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0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5" y="9"/>
                  </a:lnTo>
                  <a:lnTo>
                    <a:pt x="66" y="15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0" name="Freeform 336"/>
            <p:cNvSpPr>
              <a:spLocks/>
            </p:cNvSpPr>
            <p:nvPr/>
          </p:nvSpPr>
          <p:spPr bwMode="auto">
            <a:xfrm>
              <a:off x="2847976" y="5480050"/>
              <a:ext cx="133350" cy="123825"/>
            </a:xfrm>
            <a:custGeom>
              <a:avLst/>
              <a:gdLst>
                <a:gd name="T0" fmla="*/ 133350 w 84"/>
                <a:gd name="T1" fmla="*/ 92075 h 78"/>
                <a:gd name="T2" fmla="*/ 133350 w 84"/>
                <a:gd name="T3" fmla="*/ 92075 h 78"/>
                <a:gd name="T4" fmla="*/ 131763 w 84"/>
                <a:gd name="T5" fmla="*/ 103188 h 78"/>
                <a:gd name="T6" fmla="*/ 127000 w 84"/>
                <a:gd name="T7" fmla="*/ 112713 h 78"/>
                <a:gd name="T8" fmla="*/ 119063 w 84"/>
                <a:gd name="T9" fmla="*/ 120650 h 78"/>
                <a:gd name="T10" fmla="*/ 114300 w 84"/>
                <a:gd name="T11" fmla="*/ 123825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3825 h 78"/>
                <a:gd name="T20" fmla="*/ 15875 w 84"/>
                <a:gd name="T21" fmla="*/ 120650 h 78"/>
                <a:gd name="T22" fmla="*/ 7938 w 84"/>
                <a:gd name="T23" fmla="*/ 112713 h 78"/>
                <a:gd name="T24" fmla="*/ 1588 w 84"/>
                <a:gd name="T25" fmla="*/ 103188 h 78"/>
                <a:gd name="T26" fmla="*/ 0 w 84"/>
                <a:gd name="T27" fmla="*/ 92075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19050 h 78"/>
                <a:gd name="T34" fmla="*/ 7938 w 84"/>
                <a:gd name="T35" fmla="*/ 9525 h 78"/>
                <a:gd name="T36" fmla="*/ 15875 w 84"/>
                <a:gd name="T37" fmla="*/ 3175 h 78"/>
                <a:gd name="T38" fmla="*/ 19050 w 84"/>
                <a:gd name="T39" fmla="*/ 1588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4300 w 84"/>
                <a:gd name="T47" fmla="*/ 1588 h 78"/>
                <a:gd name="T48" fmla="*/ 119063 w 84"/>
                <a:gd name="T49" fmla="*/ 3175 h 78"/>
                <a:gd name="T50" fmla="*/ 127000 w 84"/>
                <a:gd name="T51" fmla="*/ 9525 h 78"/>
                <a:gd name="T52" fmla="*/ 131763 w 84"/>
                <a:gd name="T53" fmla="*/ 19050 h 78"/>
                <a:gd name="T54" fmla="*/ 133350 w 84"/>
                <a:gd name="T55" fmla="*/ 33338 h 78"/>
                <a:gd name="T56" fmla="*/ 133350 w 84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8"/>
                  </a:moveTo>
                  <a:lnTo>
                    <a:pt x="84" y="58"/>
                  </a:lnTo>
                  <a:lnTo>
                    <a:pt x="83" y="65"/>
                  </a:lnTo>
                  <a:lnTo>
                    <a:pt x="80" y="71"/>
                  </a:lnTo>
                  <a:lnTo>
                    <a:pt x="75" y="76"/>
                  </a:lnTo>
                  <a:lnTo>
                    <a:pt x="72" y="78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8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1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2"/>
                  </a:lnTo>
                  <a:lnTo>
                    <a:pt x="80" y="6"/>
                  </a:lnTo>
                  <a:lnTo>
                    <a:pt x="83" y="12"/>
                  </a:lnTo>
                  <a:lnTo>
                    <a:pt x="84" y="21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1" name="Freeform 337"/>
            <p:cNvSpPr>
              <a:spLocks/>
            </p:cNvSpPr>
            <p:nvPr/>
          </p:nvSpPr>
          <p:spPr bwMode="auto">
            <a:xfrm>
              <a:off x="2854326" y="5484813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19063 w 76"/>
                <a:gd name="T5" fmla="*/ 95250 h 71"/>
                <a:gd name="T6" fmla="*/ 115888 w 76"/>
                <a:gd name="T7" fmla="*/ 104775 h 71"/>
                <a:gd name="T8" fmla="*/ 107950 w 76"/>
                <a:gd name="T9" fmla="*/ 111125 h 71"/>
                <a:gd name="T10" fmla="*/ 100013 w 76"/>
                <a:gd name="T11" fmla="*/ 112713 h 71"/>
                <a:gd name="T12" fmla="*/ 23813 w 76"/>
                <a:gd name="T13" fmla="*/ 112713 h 71"/>
                <a:gd name="T14" fmla="*/ 23813 w 76"/>
                <a:gd name="T15" fmla="*/ 112713 h 71"/>
                <a:gd name="T16" fmla="*/ 12700 w 76"/>
                <a:gd name="T17" fmla="*/ 111125 h 71"/>
                <a:gd name="T18" fmla="*/ 7938 w 76"/>
                <a:gd name="T19" fmla="*/ 104775 h 71"/>
                <a:gd name="T20" fmla="*/ 1588 w 76"/>
                <a:gd name="T21" fmla="*/ 95250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1588 w 76"/>
                <a:gd name="T29" fmla="*/ 19050 h 71"/>
                <a:gd name="T30" fmla="*/ 7938 w 76"/>
                <a:gd name="T31" fmla="*/ 11113 h 71"/>
                <a:gd name="T32" fmla="*/ 12700 w 76"/>
                <a:gd name="T33" fmla="*/ 4763 h 71"/>
                <a:gd name="T34" fmla="*/ 23813 w 76"/>
                <a:gd name="T35" fmla="*/ 0 h 71"/>
                <a:gd name="T36" fmla="*/ 100013 w 76"/>
                <a:gd name="T37" fmla="*/ 0 h 71"/>
                <a:gd name="T38" fmla="*/ 100013 w 76"/>
                <a:gd name="T39" fmla="*/ 0 h 71"/>
                <a:gd name="T40" fmla="*/ 107950 w 76"/>
                <a:gd name="T41" fmla="*/ 4763 h 71"/>
                <a:gd name="T42" fmla="*/ 115888 w 76"/>
                <a:gd name="T43" fmla="*/ 11113 h 71"/>
                <a:gd name="T44" fmla="*/ 119063 w 76"/>
                <a:gd name="T45" fmla="*/ 19050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5" y="60"/>
                  </a:lnTo>
                  <a:lnTo>
                    <a:pt x="73" y="66"/>
                  </a:lnTo>
                  <a:lnTo>
                    <a:pt x="68" y="70"/>
                  </a:lnTo>
                  <a:lnTo>
                    <a:pt x="63" y="71"/>
                  </a:lnTo>
                  <a:lnTo>
                    <a:pt x="15" y="71"/>
                  </a:lnTo>
                  <a:lnTo>
                    <a:pt x="8" y="70"/>
                  </a:lnTo>
                  <a:lnTo>
                    <a:pt x="5" y="66"/>
                  </a:lnTo>
                  <a:lnTo>
                    <a:pt x="1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7"/>
                  </a:lnTo>
                  <a:lnTo>
                    <a:pt x="8" y="3"/>
                  </a:lnTo>
                  <a:lnTo>
                    <a:pt x="15" y="0"/>
                  </a:lnTo>
                  <a:lnTo>
                    <a:pt x="63" y="0"/>
                  </a:lnTo>
                  <a:lnTo>
                    <a:pt x="68" y="3"/>
                  </a:lnTo>
                  <a:lnTo>
                    <a:pt x="73" y="7"/>
                  </a:lnTo>
                  <a:lnTo>
                    <a:pt x="75" y="12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2" name="Freeform 338"/>
            <p:cNvSpPr>
              <a:spLocks/>
            </p:cNvSpPr>
            <p:nvPr/>
          </p:nvSpPr>
          <p:spPr bwMode="auto">
            <a:xfrm>
              <a:off x="2854326" y="5484813"/>
              <a:ext cx="104775" cy="95250"/>
            </a:xfrm>
            <a:custGeom>
              <a:avLst/>
              <a:gdLst>
                <a:gd name="T0" fmla="*/ 104775 w 66"/>
                <a:gd name="T1" fmla="*/ 69850 h 60"/>
                <a:gd name="T2" fmla="*/ 104775 w 66"/>
                <a:gd name="T3" fmla="*/ 69850 h 60"/>
                <a:gd name="T4" fmla="*/ 103188 w 66"/>
                <a:gd name="T5" fmla="*/ 80963 h 60"/>
                <a:gd name="T6" fmla="*/ 100013 w 66"/>
                <a:gd name="T7" fmla="*/ 88900 h 60"/>
                <a:gd name="T8" fmla="*/ 93663 w 66"/>
                <a:gd name="T9" fmla="*/ 92075 h 60"/>
                <a:gd name="T10" fmla="*/ 85725 w 66"/>
                <a:gd name="T11" fmla="*/ 95250 h 60"/>
                <a:gd name="T12" fmla="*/ 19050 w 66"/>
                <a:gd name="T13" fmla="*/ 95250 h 60"/>
                <a:gd name="T14" fmla="*/ 19050 w 66"/>
                <a:gd name="T15" fmla="*/ 95250 h 60"/>
                <a:gd name="T16" fmla="*/ 11113 w 66"/>
                <a:gd name="T17" fmla="*/ 92075 h 60"/>
                <a:gd name="T18" fmla="*/ 4763 w 66"/>
                <a:gd name="T19" fmla="*/ 88900 h 60"/>
                <a:gd name="T20" fmla="*/ 0 w 66"/>
                <a:gd name="T21" fmla="*/ 80963 h 60"/>
                <a:gd name="T22" fmla="*/ 0 w 66"/>
                <a:gd name="T23" fmla="*/ 69850 h 60"/>
                <a:gd name="T24" fmla="*/ 0 w 66"/>
                <a:gd name="T25" fmla="*/ 26988 h 60"/>
                <a:gd name="T26" fmla="*/ 0 w 66"/>
                <a:gd name="T27" fmla="*/ 26988 h 60"/>
                <a:gd name="T28" fmla="*/ 0 w 66"/>
                <a:gd name="T29" fmla="*/ 15875 h 60"/>
                <a:gd name="T30" fmla="*/ 4763 w 66"/>
                <a:gd name="T31" fmla="*/ 7938 h 60"/>
                <a:gd name="T32" fmla="*/ 11113 w 66"/>
                <a:gd name="T33" fmla="*/ 3175 h 60"/>
                <a:gd name="T34" fmla="*/ 19050 w 66"/>
                <a:gd name="T35" fmla="*/ 0 h 60"/>
                <a:gd name="T36" fmla="*/ 85725 w 66"/>
                <a:gd name="T37" fmla="*/ 0 h 60"/>
                <a:gd name="T38" fmla="*/ 85725 w 66"/>
                <a:gd name="T39" fmla="*/ 0 h 60"/>
                <a:gd name="T40" fmla="*/ 93663 w 66"/>
                <a:gd name="T41" fmla="*/ 3175 h 60"/>
                <a:gd name="T42" fmla="*/ 100013 w 66"/>
                <a:gd name="T43" fmla="*/ 7938 h 60"/>
                <a:gd name="T44" fmla="*/ 103188 w 66"/>
                <a:gd name="T45" fmla="*/ 15875 h 60"/>
                <a:gd name="T46" fmla="*/ 104775 w 66"/>
                <a:gd name="T47" fmla="*/ 26988 h 60"/>
                <a:gd name="T48" fmla="*/ 104775 w 66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60">
                  <a:moveTo>
                    <a:pt x="66" y="44"/>
                  </a:moveTo>
                  <a:lnTo>
                    <a:pt x="66" y="44"/>
                  </a:lnTo>
                  <a:lnTo>
                    <a:pt x="65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60"/>
                  </a:lnTo>
                  <a:lnTo>
                    <a:pt x="12" y="60"/>
                  </a:lnTo>
                  <a:lnTo>
                    <a:pt x="7" y="58"/>
                  </a:lnTo>
                  <a:lnTo>
                    <a:pt x="3" y="56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3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54" y="0"/>
                  </a:lnTo>
                  <a:lnTo>
                    <a:pt x="59" y="2"/>
                  </a:lnTo>
                  <a:lnTo>
                    <a:pt x="63" y="5"/>
                  </a:lnTo>
                  <a:lnTo>
                    <a:pt x="65" y="10"/>
                  </a:lnTo>
                  <a:lnTo>
                    <a:pt x="66" y="17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3" name="Freeform 340"/>
            <p:cNvSpPr>
              <a:spLocks/>
            </p:cNvSpPr>
            <p:nvPr/>
          </p:nvSpPr>
          <p:spPr bwMode="auto">
            <a:xfrm>
              <a:off x="2573338" y="5187950"/>
              <a:ext cx="7938" cy="566738"/>
            </a:xfrm>
            <a:custGeom>
              <a:avLst/>
              <a:gdLst>
                <a:gd name="T0" fmla="*/ 7938 w 5"/>
                <a:gd name="T1" fmla="*/ 555625 h 357"/>
                <a:gd name="T2" fmla="*/ 7938 w 5"/>
                <a:gd name="T3" fmla="*/ 555625 h 357"/>
                <a:gd name="T4" fmla="*/ 7938 w 5"/>
                <a:gd name="T5" fmla="*/ 565150 h 357"/>
                <a:gd name="T6" fmla="*/ 6350 w 5"/>
                <a:gd name="T7" fmla="*/ 566738 h 357"/>
                <a:gd name="T8" fmla="*/ 4763 w 5"/>
                <a:gd name="T9" fmla="*/ 566738 h 357"/>
                <a:gd name="T10" fmla="*/ 4763 w 5"/>
                <a:gd name="T11" fmla="*/ 566738 h 357"/>
                <a:gd name="T12" fmla="*/ 4763 w 5"/>
                <a:gd name="T13" fmla="*/ 566738 h 357"/>
                <a:gd name="T14" fmla="*/ 3175 w 5"/>
                <a:gd name="T15" fmla="*/ 566738 h 357"/>
                <a:gd name="T16" fmla="*/ 3175 w 5"/>
                <a:gd name="T17" fmla="*/ 565150 h 357"/>
                <a:gd name="T18" fmla="*/ 0 w 5"/>
                <a:gd name="T19" fmla="*/ 555625 h 357"/>
                <a:gd name="T20" fmla="*/ 0 w 5"/>
                <a:gd name="T21" fmla="*/ 11113 h 357"/>
                <a:gd name="T22" fmla="*/ 0 w 5"/>
                <a:gd name="T23" fmla="*/ 11113 h 357"/>
                <a:gd name="T24" fmla="*/ 3175 w 5"/>
                <a:gd name="T25" fmla="*/ 1588 h 357"/>
                <a:gd name="T26" fmla="*/ 3175 w 5"/>
                <a:gd name="T27" fmla="*/ 0 h 357"/>
                <a:gd name="T28" fmla="*/ 4763 w 5"/>
                <a:gd name="T29" fmla="*/ 0 h 357"/>
                <a:gd name="T30" fmla="*/ 4763 w 5"/>
                <a:gd name="T31" fmla="*/ 0 h 357"/>
                <a:gd name="T32" fmla="*/ 4763 w 5"/>
                <a:gd name="T33" fmla="*/ 0 h 357"/>
                <a:gd name="T34" fmla="*/ 6350 w 5"/>
                <a:gd name="T35" fmla="*/ 0 h 357"/>
                <a:gd name="T36" fmla="*/ 7938 w 5"/>
                <a:gd name="T37" fmla="*/ 1588 h 357"/>
                <a:gd name="T38" fmla="*/ 7938 w 5"/>
                <a:gd name="T39" fmla="*/ 11113 h 357"/>
                <a:gd name="T40" fmla="*/ 7938 w 5"/>
                <a:gd name="T41" fmla="*/ 555625 h 3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" h="357">
                  <a:moveTo>
                    <a:pt x="5" y="350"/>
                  </a:moveTo>
                  <a:lnTo>
                    <a:pt x="5" y="350"/>
                  </a:lnTo>
                  <a:lnTo>
                    <a:pt x="5" y="356"/>
                  </a:lnTo>
                  <a:lnTo>
                    <a:pt x="4" y="357"/>
                  </a:lnTo>
                  <a:lnTo>
                    <a:pt x="3" y="357"/>
                  </a:lnTo>
                  <a:lnTo>
                    <a:pt x="2" y="357"/>
                  </a:lnTo>
                  <a:lnTo>
                    <a:pt x="2" y="356"/>
                  </a:lnTo>
                  <a:lnTo>
                    <a:pt x="0" y="350"/>
                  </a:lnTo>
                  <a:lnTo>
                    <a:pt x="0" y="7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7"/>
                  </a:lnTo>
                  <a:lnTo>
                    <a:pt x="5" y="3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4" name="Rectangle 356"/>
            <p:cNvSpPr>
              <a:spLocks noChangeArrowheads="1"/>
            </p:cNvSpPr>
            <p:nvPr/>
          </p:nvSpPr>
          <p:spPr bwMode="auto">
            <a:xfrm>
              <a:off x="2603501" y="3868738"/>
              <a:ext cx="3862387" cy="2230438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265" name="Freeform 357"/>
            <p:cNvSpPr>
              <a:spLocks/>
            </p:cNvSpPr>
            <p:nvPr/>
          </p:nvSpPr>
          <p:spPr bwMode="auto">
            <a:xfrm>
              <a:off x="2601913" y="2295525"/>
              <a:ext cx="3863975" cy="1576388"/>
            </a:xfrm>
            <a:custGeom>
              <a:avLst/>
              <a:gdLst>
                <a:gd name="T0" fmla="*/ 0 w 2434"/>
                <a:gd name="T1" fmla="*/ 1576388 h 993"/>
                <a:gd name="T2" fmla="*/ 190500 w 2434"/>
                <a:gd name="T3" fmla="*/ 1576388 h 993"/>
                <a:gd name="T4" fmla="*/ 1743075 w 2434"/>
                <a:gd name="T5" fmla="*/ 1576388 h 993"/>
                <a:gd name="T6" fmla="*/ 1743075 w 2434"/>
                <a:gd name="T7" fmla="*/ 1576388 h 993"/>
                <a:gd name="T8" fmla="*/ 1931988 w 2434"/>
                <a:gd name="T9" fmla="*/ 1576388 h 993"/>
                <a:gd name="T10" fmla="*/ 1931988 w 2434"/>
                <a:gd name="T11" fmla="*/ 1576388 h 993"/>
                <a:gd name="T12" fmla="*/ 2122488 w 2434"/>
                <a:gd name="T13" fmla="*/ 1576388 h 993"/>
                <a:gd name="T14" fmla="*/ 3673475 w 2434"/>
                <a:gd name="T15" fmla="*/ 1576388 h 993"/>
                <a:gd name="T16" fmla="*/ 3863975 w 2434"/>
                <a:gd name="T17" fmla="*/ 1576388 h 993"/>
                <a:gd name="T18" fmla="*/ 3381375 w 2434"/>
                <a:gd name="T19" fmla="*/ 1163638 h 993"/>
                <a:gd name="T20" fmla="*/ 3041650 w 2434"/>
                <a:gd name="T21" fmla="*/ 874713 h 993"/>
                <a:gd name="T22" fmla="*/ 3041650 w 2434"/>
                <a:gd name="T23" fmla="*/ 874713 h 993"/>
                <a:gd name="T24" fmla="*/ 2897188 w 2434"/>
                <a:gd name="T25" fmla="*/ 752475 h 993"/>
                <a:gd name="T26" fmla="*/ 2447925 w 2434"/>
                <a:gd name="T27" fmla="*/ 366713 h 993"/>
                <a:gd name="T28" fmla="*/ 2076450 w 2434"/>
                <a:gd name="T29" fmla="*/ 49213 h 993"/>
                <a:gd name="T30" fmla="*/ 2076450 w 2434"/>
                <a:gd name="T31" fmla="*/ 49213 h 993"/>
                <a:gd name="T32" fmla="*/ 2062163 w 2434"/>
                <a:gd name="T33" fmla="*/ 38100 h 993"/>
                <a:gd name="T34" fmla="*/ 2046288 w 2434"/>
                <a:gd name="T35" fmla="*/ 28575 h 993"/>
                <a:gd name="T36" fmla="*/ 2027238 w 2434"/>
                <a:gd name="T37" fmla="*/ 20638 h 993"/>
                <a:gd name="T38" fmla="*/ 2009775 w 2434"/>
                <a:gd name="T39" fmla="*/ 12700 h 993"/>
                <a:gd name="T40" fmla="*/ 1989138 w 2434"/>
                <a:gd name="T41" fmla="*/ 7938 h 993"/>
                <a:gd name="T42" fmla="*/ 1971675 w 2434"/>
                <a:gd name="T43" fmla="*/ 3175 h 993"/>
                <a:gd name="T44" fmla="*/ 1951038 w 2434"/>
                <a:gd name="T45" fmla="*/ 0 h 993"/>
                <a:gd name="T46" fmla="*/ 1931988 w 2434"/>
                <a:gd name="T47" fmla="*/ 0 h 993"/>
                <a:gd name="T48" fmla="*/ 1914525 w 2434"/>
                <a:gd name="T49" fmla="*/ 0 h 993"/>
                <a:gd name="T50" fmla="*/ 1893888 w 2434"/>
                <a:gd name="T51" fmla="*/ 3175 h 993"/>
                <a:gd name="T52" fmla="*/ 1873250 w 2434"/>
                <a:gd name="T53" fmla="*/ 7938 h 993"/>
                <a:gd name="T54" fmla="*/ 1855788 w 2434"/>
                <a:gd name="T55" fmla="*/ 12700 h 993"/>
                <a:gd name="T56" fmla="*/ 1838325 w 2434"/>
                <a:gd name="T57" fmla="*/ 20638 h 993"/>
                <a:gd name="T58" fmla="*/ 1819275 w 2434"/>
                <a:gd name="T59" fmla="*/ 28575 h 993"/>
                <a:gd name="T60" fmla="*/ 1803400 w 2434"/>
                <a:gd name="T61" fmla="*/ 38100 h 993"/>
                <a:gd name="T62" fmla="*/ 1787525 w 2434"/>
                <a:gd name="T63" fmla="*/ 49213 h 993"/>
                <a:gd name="T64" fmla="*/ 1417638 w 2434"/>
                <a:gd name="T65" fmla="*/ 366713 h 993"/>
                <a:gd name="T66" fmla="*/ 965200 w 2434"/>
                <a:gd name="T67" fmla="*/ 752475 h 993"/>
                <a:gd name="T68" fmla="*/ 965200 w 2434"/>
                <a:gd name="T69" fmla="*/ 752475 h 993"/>
                <a:gd name="T70" fmla="*/ 822325 w 2434"/>
                <a:gd name="T71" fmla="*/ 874713 h 993"/>
                <a:gd name="T72" fmla="*/ 484188 w 2434"/>
                <a:gd name="T73" fmla="*/ 1163638 h 993"/>
                <a:gd name="T74" fmla="*/ 0 w 2434"/>
                <a:gd name="T75" fmla="*/ 1576388 h 9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434" h="993">
                  <a:moveTo>
                    <a:pt x="0" y="993"/>
                  </a:moveTo>
                  <a:lnTo>
                    <a:pt x="120" y="993"/>
                  </a:lnTo>
                  <a:lnTo>
                    <a:pt x="1098" y="993"/>
                  </a:lnTo>
                  <a:lnTo>
                    <a:pt x="1217" y="993"/>
                  </a:lnTo>
                  <a:lnTo>
                    <a:pt x="1337" y="993"/>
                  </a:lnTo>
                  <a:lnTo>
                    <a:pt x="2314" y="993"/>
                  </a:lnTo>
                  <a:lnTo>
                    <a:pt x="2434" y="993"/>
                  </a:lnTo>
                  <a:lnTo>
                    <a:pt x="2130" y="733"/>
                  </a:lnTo>
                  <a:lnTo>
                    <a:pt x="1916" y="551"/>
                  </a:lnTo>
                  <a:lnTo>
                    <a:pt x="1825" y="474"/>
                  </a:lnTo>
                  <a:lnTo>
                    <a:pt x="1542" y="231"/>
                  </a:lnTo>
                  <a:lnTo>
                    <a:pt x="1308" y="31"/>
                  </a:lnTo>
                  <a:lnTo>
                    <a:pt x="1299" y="24"/>
                  </a:lnTo>
                  <a:lnTo>
                    <a:pt x="1289" y="18"/>
                  </a:lnTo>
                  <a:lnTo>
                    <a:pt x="1277" y="13"/>
                  </a:lnTo>
                  <a:lnTo>
                    <a:pt x="1266" y="8"/>
                  </a:lnTo>
                  <a:lnTo>
                    <a:pt x="1253" y="5"/>
                  </a:lnTo>
                  <a:lnTo>
                    <a:pt x="1242" y="2"/>
                  </a:lnTo>
                  <a:lnTo>
                    <a:pt x="1229" y="0"/>
                  </a:lnTo>
                  <a:lnTo>
                    <a:pt x="1217" y="0"/>
                  </a:lnTo>
                  <a:lnTo>
                    <a:pt x="1206" y="0"/>
                  </a:lnTo>
                  <a:lnTo>
                    <a:pt x="1193" y="2"/>
                  </a:lnTo>
                  <a:lnTo>
                    <a:pt x="1180" y="5"/>
                  </a:lnTo>
                  <a:lnTo>
                    <a:pt x="1169" y="8"/>
                  </a:lnTo>
                  <a:lnTo>
                    <a:pt x="1158" y="13"/>
                  </a:lnTo>
                  <a:lnTo>
                    <a:pt x="1146" y="18"/>
                  </a:lnTo>
                  <a:lnTo>
                    <a:pt x="1136" y="24"/>
                  </a:lnTo>
                  <a:lnTo>
                    <a:pt x="1126" y="31"/>
                  </a:lnTo>
                  <a:lnTo>
                    <a:pt x="893" y="231"/>
                  </a:lnTo>
                  <a:lnTo>
                    <a:pt x="608" y="474"/>
                  </a:lnTo>
                  <a:lnTo>
                    <a:pt x="518" y="551"/>
                  </a:lnTo>
                  <a:lnTo>
                    <a:pt x="305" y="733"/>
                  </a:lnTo>
                  <a:lnTo>
                    <a:pt x="0" y="99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6" name="Rectangle 358"/>
            <p:cNvSpPr>
              <a:spLocks noChangeArrowheads="1"/>
            </p:cNvSpPr>
            <p:nvPr/>
          </p:nvSpPr>
          <p:spPr bwMode="auto">
            <a:xfrm>
              <a:off x="2835276" y="2587625"/>
              <a:ext cx="3376613" cy="2949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267" name="Freeform 359"/>
            <p:cNvSpPr>
              <a:spLocks/>
            </p:cNvSpPr>
            <p:nvPr/>
          </p:nvSpPr>
          <p:spPr bwMode="auto">
            <a:xfrm>
              <a:off x="2603501" y="3873500"/>
              <a:ext cx="3863976" cy="2225675"/>
            </a:xfrm>
            <a:custGeom>
              <a:avLst/>
              <a:gdLst>
                <a:gd name="T0" fmla="*/ 3859213 w 2434"/>
                <a:gd name="T1" fmla="*/ 0 h 1402"/>
                <a:gd name="T2" fmla="*/ 3379788 w 2434"/>
                <a:gd name="T3" fmla="*/ 409575 h 1402"/>
                <a:gd name="T4" fmla="*/ 3040063 w 2434"/>
                <a:gd name="T5" fmla="*/ 698500 h 1402"/>
                <a:gd name="T6" fmla="*/ 3040063 w 2434"/>
                <a:gd name="T7" fmla="*/ 698500 h 1402"/>
                <a:gd name="T8" fmla="*/ 2895600 w 2434"/>
                <a:gd name="T9" fmla="*/ 822325 h 1402"/>
                <a:gd name="T10" fmla="*/ 2560638 w 2434"/>
                <a:gd name="T11" fmla="*/ 1109663 h 1402"/>
                <a:gd name="T12" fmla="*/ 1301750 w 2434"/>
                <a:gd name="T13" fmla="*/ 1109663 h 1402"/>
                <a:gd name="T14" fmla="*/ 963613 w 2434"/>
                <a:gd name="T15" fmla="*/ 822325 h 1402"/>
                <a:gd name="T16" fmla="*/ 963613 w 2434"/>
                <a:gd name="T17" fmla="*/ 822325 h 1402"/>
                <a:gd name="T18" fmla="*/ 820738 w 2434"/>
                <a:gd name="T19" fmla="*/ 698500 h 1402"/>
                <a:gd name="T20" fmla="*/ 482600 w 2434"/>
                <a:gd name="T21" fmla="*/ 409575 h 1402"/>
                <a:gd name="T22" fmla="*/ 1588 w 2434"/>
                <a:gd name="T23" fmla="*/ 0 h 1402"/>
                <a:gd name="T24" fmla="*/ 0 w 2434"/>
                <a:gd name="T25" fmla="*/ 0 h 1402"/>
                <a:gd name="T26" fmla="*/ 0 w 2434"/>
                <a:gd name="T27" fmla="*/ 2225675 h 1402"/>
                <a:gd name="T28" fmla="*/ 3863975 w 2434"/>
                <a:gd name="T29" fmla="*/ 2225675 h 1402"/>
                <a:gd name="T30" fmla="*/ 3863975 w 2434"/>
                <a:gd name="T31" fmla="*/ 0 h 1402"/>
                <a:gd name="T32" fmla="*/ 3859213 w 2434"/>
                <a:gd name="T33" fmla="*/ 0 h 1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34" h="1402">
                  <a:moveTo>
                    <a:pt x="2431" y="0"/>
                  </a:moveTo>
                  <a:lnTo>
                    <a:pt x="2129" y="258"/>
                  </a:lnTo>
                  <a:lnTo>
                    <a:pt x="1915" y="440"/>
                  </a:lnTo>
                  <a:lnTo>
                    <a:pt x="1824" y="518"/>
                  </a:lnTo>
                  <a:lnTo>
                    <a:pt x="1613" y="699"/>
                  </a:lnTo>
                  <a:lnTo>
                    <a:pt x="820" y="699"/>
                  </a:lnTo>
                  <a:lnTo>
                    <a:pt x="607" y="518"/>
                  </a:lnTo>
                  <a:lnTo>
                    <a:pt x="517" y="440"/>
                  </a:lnTo>
                  <a:lnTo>
                    <a:pt x="304" y="258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402"/>
                  </a:lnTo>
                  <a:lnTo>
                    <a:pt x="2434" y="1402"/>
                  </a:lnTo>
                  <a:lnTo>
                    <a:pt x="2434" y="0"/>
                  </a:lnTo>
                  <a:lnTo>
                    <a:pt x="2431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8" name="Freeform 360"/>
            <p:cNvSpPr>
              <a:spLocks/>
            </p:cNvSpPr>
            <p:nvPr/>
          </p:nvSpPr>
          <p:spPr bwMode="auto">
            <a:xfrm>
              <a:off x="2603501" y="4959350"/>
              <a:ext cx="1300163" cy="1139825"/>
            </a:xfrm>
            <a:custGeom>
              <a:avLst/>
              <a:gdLst>
                <a:gd name="T0" fmla="*/ 820738 w 819"/>
                <a:gd name="T1" fmla="*/ 406400 h 718"/>
                <a:gd name="T2" fmla="*/ 482600 w 819"/>
                <a:gd name="T3" fmla="*/ 708025 h 718"/>
                <a:gd name="T4" fmla="*/ 0 w 819"/>
                <a:gd name="T5" fmla="*/ 1139825 h 718"/>
                <a:gd name="T6" fmla="*/ 0 w 819"/>
                <a:gd name="T7" fmla="*/ 1139825 h 718"/>
                <a:gd name="T8" fmla="*/ 482600 w 819"/>
                <a:gd name="T9" fmla="*/ 725488 h 718"/>
                <a:gd name="T10" fmla="*/ 820738 w 819"/>
                <a:gd name="T11" fmla="*/ 433388 h 718"/>
                <a:gd name="T12" fmla="*/ 820738 w 819"/>
                <a:gd name="T13" fmla="*/ 433388 h 718"/>
                <a:gd name="T14" fmla="*/ 963613 w 819"/>
                <a:gd name="T15" fmla="*/ 309563 h 718"/>
                <a:gd name="T16" fmla="*/ 1300163 w 819"/>
                <a:gd name="T17" fmla="*/ 22225 h 718"/>
                <a:gd name="T18" fmla="*/ 1274763 w 819"/>
                <a:gd name="T19" fmla="*/ 0 h 718"/>
                <a:gd name="T20" fmla="*/ 963613 w 819"/>
                <a:gd name="T21" fmla="*/ 277813 h 718"/>
                <a:gd name="T22" fmla="*/ 963613 w 819"/>
                <a:gd name="T23" fmla="*/ 277813 h 718"/>
                <a:gd name="T24" fmla="*/ 820738 w 819"/>
                <a:gd name="T25" fmla="*/ 406400 h 718"/>
                <a:gd name="T26" fmla="*/ 820738 w 819"/>
                <a:gd name="T27" fmla="*/ 406400 h 7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19" h="718">
                  <a:moveTo>
                    <a:pt x="517" y="256"/>
                  </a:moveTo>
                  <a:lnTo>
                    <a:pt x="304" y="446"/>
                  </a:lnTo>
                  <a:lnTo>
                    <a:pt x="0" y="718"/>
                  </a:lnTo>
                  <a:lnTo>
                    <a:pt x="304" y="457"/>
                  </a:lnTo>
                  <a:lnTo>
                    <a:pt x="517" y="273"/>
                  </a:lnTo>
                  <a:lnTo>
                    <a:pt x="607" y="195"/>
                  </a:lnTo>
                  <a:lnTo>
                    <a:pt x="819" y="14"/>
                  </a:lnTo>
                  <a:lnTo>
                    <a:pt x="803" y="0"/>
                  </a:lnTo>
                  <a:lnTo>
                    <a:pt x="607" y="175"/>
                  </a:lnTo>
                  <a:lnTo>
                    <a:pt x="517" y="256"/>
                  </a:lnTo>
                  <a:close/>
                </a:path>
              </a:pathLst>
            </a:custGeom>
            <a:solidFill>
              <a:srgbClr val="834E6A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9" name="Freeform 361"/>
            <p:cNvSpPr>
              <a:spLocks/>
            </p:cNvSpPr>
            <p:nvPr/>
          </p:nvSpPr>
          <p:spPr bwMode="auto">
            <a:xfrm>
              <a:off x="5165726" y="4959350"/>
              <a:ext cx="1300163" cy="1139825"/>
            </a:xfrm>
            <a:custGeom>
              <a:avLst/>
              <a:gdLst>
                <a:gd name="T0" fmla="*/ 477838 w 819"/>
                <a:gd name="T1" fmla="*/ 406400 h 718"/>
                <a:gd name="T2" fmla="*/ 477838 w 819"/>
                <a:gd name="T3" fmla="*/ 406400 h 718"/>
                <a:gd name="T4" fmla="*/ 333375 w 819"/>
                <a:gd name="T5" fmla="*/ 277813 h 718"/>
                <a:gd name="T6" fmla="*/ 23813 w 819"/>
                <a:gd name="T7" fmla="*/ 0 h 718"/>
                <a:gd name="T8" fmla="*/ 0 w 819"/>
                <a:gd name="T9" fmla="*/ 22225 h 718"/>
                <a:gd name="T10" fmla="*/ 333375 w 819"/>
                <a:gd name="T11" fmla="*/ 309563 h 718"/>
                <a:gd name="T12" fmla="*/ 333375 w 819"/>
                <a:gd name="T13" fmla="*/ 309563 h 718"/>
                <a:gd name="T14" fmla="*/ 477838 w 819"/>
                <a:gd name="T15" fmla="*/ 433388 h 718"/>
                <a:gd name="T16" fmla="*/ 817563 w 819"/>
                <a:gd name="T17" fmla="*/ 725488 h 718"/>
                <a:gd name="T18" fmla="*/ 1300163 w 819"/>
                <a:gd name="T19" fmla="*/ 1139825 h 718"/>
                <a:gd name="T20" fmla="*/ 817563 w 819"/>
                <a:gd name="T21" fmla="*/ 708025 h 718"/>
                <a:gd name="T22" fmla="*/ 477838 w 819"/>
                <a:gd name="T23" fmla="*/ 406400 h 7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9" h="718">
                  <a:moveTo>
                    <a:pt x="301" y="256"/>
                  </a:moveTo>
                  <a:lnTo>
                    <a:pt x="301" y="256"/>
                  </a:lnTo>
                  <a:lnTo>
                    <a:pt x="210" y="175"/>
                  </a:lnTo>
                  <a:lnTo>
                    <a:pt x="15" y="0"/>
                  </a:lnTo>
                  <a:lnTo>
                    <a:pt x="0" y="14"/>
                  </a:lnTo>
                  <a:lnTo>
                    <a:pt x="210" y="195"/>
                  </a:lnTo>
                  <a:lnTo>
                    <a:pt x="301" y="273"/>
                  </a:lnTo>
                  <a:lnTo>
                    <a:pt x="515" y="457"/>
                  </a:lnTo>
                  <a:lnTo>
                    <a:pt x="819" y="718"/>
                  </a:lnTo>
                  <a:lnTo>
                    <a:pt x="515" y="446"/>
                  </a:lnTo>
                  <a:lnTo>
                    <a:pt x="301" y="256"/>
                  </a:lnTo>
                  <a:close/>
                </a:path>
              </a:pathLst>
            </a:custGeom>
            <a:solidFill>
              <a:srgbClr val="834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492383" y="4424986"/>
            <a:ext cx="3830320" cy="729093"/>
            <a:chOff x="3408015" y="3028239"/>
            <a:chExt cx="2320757" cy="546997"/>
          </a:xfrm>
        </p:grpSpPr>
        <p:grpSp>
          <p:nvGrpSpPr>
            <p:cNvPr id="52233" name="Group 417"/>
            <p:cNvGrpSpPr>
              <a:grpSpLocks/>
            </p:cNvGrpSpPr>
            <p:nvPr/>
          </p:nvGrpSpPr>
          <p:grpSpPr bwMode="auto">
            <a:xfrm>
              <a:off x="3408015" y="3033831"/>
              <a:ext cx="225990" cy="511971"/>
              <a:chOff x="3331339" y="2812865"/>
              <a:chExt cx="225990" cy="511971"/>
            </a:xfrm>
          </p:grpSpPr>
          <p:grpSp>
            <p:nvGrpSpPr>
              <p:cNvPr id="52237" name="Group 448"/>
              <p:cNvGrpSpPr>
                <a:grpSpLocks/>
              </p:cNvGrpSpPr>
              <p:nvPr/>
            </p:nvGrpSpPr>
            <p:grpSpPr bwMode="auto">
              <a:xfrm>
                <a:off x="3337066" y="3106882"/>
                <a:ext cx="220263" cy="217954"/>
                <a:chOff x="456945" y="3832241"/>
                <a:chExt cx="192493" cy="190474"/>
              </a:xfrm>
            </p:grpSpPr>
            <p:sp>
              <p:nvSpPr>
                <p:cNvPr id="450" name="Freeform 224"/>
                <p:cNvSpPr>
                  <a:spLocks/>
                </p:cNvSpPr>
                <p:nvPr/>
              </p:nvSpPr>
              <p:spPr bwMode="auto">
                <a:xfrm>
                  <a:off x="456945" y="3832241"/>
                  <a:ext cx="192493" cy="190474"/>
                </a:xfrm>
                <a:custGeom>
                  <a:avLst/>
                  <a:gdLst>
                    <a:gd name="T0" fmla="*/ 121 w 121"/>
                    <a:gd name="T1" fmla="*/ 60 h 120"/>
                    <a:gd name="T2" fmla="*/ 121 w 121"/>
                    <a:gd name="T3" fmla="*/ 60 h 120"/>
                    <a:gd name="T4" fmla="*/ 119 w 121"/>
                    <a:gd name="T5" fmla="*/ 73 h 120"/>
                    <a:gd name="T6" fmla="*/ 116 w 121"/>
                    <a:gd name="T7" fmla="*/ 84 h 120"/>
                    <a:gd name="T8" fmla="*/ 111 w 121"/>
                    <a:gd name="T9" fmla="*/ 94 h 120"/>
                    <a:gd name="T10" fmla="*/ 103 w 121"/>
                    <a:gd name="T11" fmla="*/ 103 h 120"/>
                    <a:gd name="T12" fmla="*/ 94 w 121"/>
                    <a:gd name="T13" fmla="*/ 110 h 120"/>
                    <a:gd name="T14" fmla="*/ 84 w 121"/>
                    <a:gd name="T15" fmla="*/ 115 h 120"/>
                    <a:gd name="T16" fmla="*/ 73 w 121"/>
                    <a:gd name="T17" fmla="*/ 119 h 120"/>
                    <a:gd name="T18" fmla="*/ 60 w 121"/>
                    <a:gd name="T19" fmla="*/ 120 h 120"/>
                    <a:gd name="T20" fmla="*/ 60 w 121"/>
                    <a:gd name="T21" fmla="*/ 120 h 120"/>
                    <a:gd name="T22" fmla="*/ 49 w 121"/>
                    <a:gd name="T23" fmla="*/ 119 h 120"/>
                    <a:gd name="T24" fmla="*/ 38 w 121"/>
                    <a:gd name="T25" fmla="*/ 115 h 120"/>
                    <a:gd name="T26" fmla="*/ 27 w 121"/>
                    <a:gd name="T27" fmla="*/ 110 h 120"/>
                    <a:gd name="T28" fmla="*/ 18 w 121"/>
                    <a:gd name="T29" fmla="*/ 103 h 120"/>
                    <a:gd name="T30" fmla="*/ 10 w 121"/>
                    <a:gd name="T31" fmla="*/ 94 h 120"/>
                    <a:gd name="T32" fmla="*/ 5 w 121"/>
                    <a:gd name="T33" fmla="*/ 84 h 120"/>
                    <a:gd name="T34" fmla="*/ 2 w 121"/>
                    <a:gd name="T35" fmla="*/ 73 h 120"/>
                    <a:gd name="T36" fmla="*/ 0 w 121"/>
                    <a:gd name="T37" fmla="*/ 60 h 120"/>
                    <a:gd name="T38" fmla="*/ 0 w 121"/>
                    <a:gd name="T39" fmla="*/ 60 h 120"/>
                    <a:gd name="T40" fmla="*/ 2 w 121"/>
                    <a:gd name="T41" fmla="*/ 48 h 120"/>
                    <a:gd name="T42" fmla="*/ 5 w 121"/>
                    <a:gd name="T43" fmla="*/ 36 h 120"/>
                    <a:gd name="T44" fmla="*/ 10 w 121"/>
                    <a:gd name="T45" fmla="*/ 26 h 120"/>
                    <a:gd name="T46" fmla="*/ 18 w 121"/>
                    <a:gd name="T47" fmla="*/ 18 h 120"/>
                    <a:gd name="T48" fmla="*/ 27 w 121"/>
                    <a:gd name="T49" fmla="*/ 10 h 120"/>
                    <a:gd name="T50" fmla="*/ 38 w 121"/>
                    <a:gd name="T51" fmla="*/ 5 h 120"/>
                    <a:gd name="T52" fmla="*/ 49 w 121"/>
                    <a:gd name="T53" fmla="*/ 1 h 120"/>
                    <a:gd name="T54" fmla="*/ 60 w 121"/>
                    <a:gd name="T55" fmla="*/ 0 h 120"/>
                    <a:gd name="T56" fmla="*/ 60 w 121"/>
                    <a:gd name="T57" fmla="*/ 0 h 120"/>
                    <a:gd name="T58" fmla="*/ 73 w 121"/>
                    <a:gd name="T59" fmla="*/ 1 h 120"/>
                    <a:gd name="T60" fmla="*/ 84 w 121"/>
                    <a:gd name="T61" fmla="*/ 5 h 120"/>
                    <a:gd name="T62" fmla="*/ 94 w 121"/>
                    <a:gd name="T63" fmla="*/ 10 h 120"/>
                    <a:gd name="T64" fmla="*/ 103 w 121"/>
                    <a:gd name="T65" fmla="*/ 18 h 120"/>
                    <a:gd name="T66" fmla="*/ 111 w 121"/>
                    <a:gd name="T67" fmla="*/ 26 h 120"/>
                    <a:gd name="T68" fmla="*/ 116 w 121"/>
                    <a:gd name="T69" fmla="*/ 36 h 120"/>
                    <a:gd name="T70" fmla="*/ 119 w 121"/>
                    <a:gd name="T71" fmla="*/ 48 h 120"/>
                    <a:gd name="T72" fmla="*/ 121 w 121"/>
                    <a:gd name="T73" fmla="*/ 60 h 120"/>
                    <a:gd name="T74" fmla="*/ 121 w 121"/>
                    <a:gd name="T75" fmla="*/ 6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1" h="120">
                      <a:moveTo>
                        <a:pt x="121" y="60"/>
                      </a:moveTo>
                      <a:lnTo>
                        <a:pt x="121" y="60"/>
                      </a:lnTo>
                      <a:lnTo>
                        <a:pt x="119" y="73"/>
                      </a:lnTo>
                      <a:lnTo>
                        <a:pt x="116" y="84"/>
                      </a:lnTo>
                      <a:lnTo>
                        <a:pt x="111" y="94"/>
                      </a:lnTo>
                      <a:lnTo>
                        <a:pt x="103" y="103"/>
                      </a:lnTo>
                      <a:lnTo>
                        <a:pt x="94" y="110"/>
                      </a:lnTo>
                      <a:lnTo>
                        <a:pt x="84" y="115"/>
                      </a:lnTo>
                      <a:lnTo>
                        <a:pt x="73" y="119"/>
                      </a:lnTo>
                      <a:lnTo>
                        <a:pt x="60" y="120"/>
                      </a:lnTo>
                      <a:lnTo>
                        <a:pt x="60" y="120"/>
                      </a:lnTo>
                      <a:lnTo>
                        <a:pt x="49" y="119"/>
                      </a:lnTo>
                      <a:lnTo>
                        <a:pt x="38" y="115"/>
                      </a:lnTo>
                      <a:lnTo>
                        <a:pt x="27" y="110"/>
                      </a:lnTo>
                      <a:lnTo>
                        <a:pt x="18" y="103"/>
                      </a:lnTo>
                      <a:lnTo>
                        <a:pt x="10" y="94"/>
                      </a:lnTo>
                      <a:lnTo>
                        <a:pt x="5" y="84"/>
                      </a:lnTo>
                      <a:lnTo>
                        <a:pt x="2" y="73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2" y="48"/>
                      </a:lnTo>
                      <a:lnTo>
                        <a:pt x="5" y="36"/>
                      </a:lnTo>
                      <a:lnTo>
                        <a:pt x="10" y="26"/>
                      </a:lnTo>
                      <a:lnTo>
                        <a:pt x="18" y="18"/>
                      </a:lnTo>
                      <a:lnTo>
                        <a:pt x="27" y="10"/>
                      </a:lnTo>
                      <a:lnTo>
                        <a:pt x="38" y="5"/>
                      </a:lnTo>
                      <a:lnTo>
                        <a:pt x="49" y="1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73" y="1"/>
                      </a:lnTo>
                      <a:lnTo>
                        <a:pt x="84" y="5"/>
                      </a:lnTo>
                      <a:lnTo>
                        <a:pt x="94" y="10"/>
                      </a:lnTo>
                      <a:lnTo>
                        <a:pt x="103" y="18"/>
                      </a:lnTo>
                      <a:lnTo>
                        <a:pt x="111" y="26"/>
                      </a:lnTo>
                      <a:lnTo>
                        <a:pt x="116" y="36"/>
                      </a:lnTo>
                      <a:lnTo>
                        <a:pt x="119" y="48"/>
                      </a:lnTo>
                      <a:lnTo>
                        <a:pt x="121" y="60"/>
                      </a:lnTo>
                      <a:lnTo>
                        <a:pt x="121" y="6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  <p:sp>
              <p:nvSpPr>
                <p:cNvPr id="52242" name="Freeform 225"/>
                <p:cNvSpPr>
                  <a:spLocks/>
                </p:cNvSpPr>
                <p:nvPr/>
              </p:nvSpPr>
              <p:spPr bwMode="auto">
                <a:xfrm>
                  <a:off x="495044" y="3894126"/>
                  <a:ext cx="14288" cy="79375"/>
                </a:xfrm>
                <a:custGeom>
                  <a:avLst/>
                  <a:gdLst>
                    <a:gd name="T0" fmla="*/ 12700 w 9"/>
                    <a:gd name="T1" fmla="*/ 69850 h 50"/>
                    <a:gd name="T2" fmla="*/ 12700 w 9"/>
                    <a:gd name="T3" fmla="*/ 7938 h 50"/>
                    <a:gd name="T4" fmla="*/ 12700 w 9"/>
                    <a:gd name="T5" fmla="*/ 7938 h 50"/>
                    <a:gd name="T6" fmla="*/ 14288 w 9"/>
                    <a:gd name="T7" fmla="*/ 0 h 50"/>
                    <a:gd name="T8" fmla="*/ 14288 w 9"/>
                    <a:gd name="T9" fmla="*/ 0 h 50"/>
                    <a:gd name="T10" fmla="*/ 7938 w 9"/>
                    <a:gd name="T11" fmla="*/ 1588 h 50"/>
                    <a:gd name="T12" fmla="*/ 4763 w 9"/>
                    <a:gd name="T13" fmla="*/ 6350 h 50"/>
                    <a:gd name="T14" fmla="*/ 1588 w 9"/>
                    <a:gd name="T15" fmla="*/ 11113 h 50"/>
                    <a:gd name="T16" fmla="*/ 0 w 9"/>
                    <a:gd name="T17" fmla="*/ 17463 h 50"/>
                    <a:gd name="T18" fmla="*/ 0 w 9"/>
                    <a:gd name="T19" fmla="*/ 58738 h 50"/>
                    <a:gd name="T20" fmla="*/ 0 w 9"/>
                    <a:gd name="T21" fmla="*/ 58738 h 50"/>
                    <a:gd name="T22" fmla="*/ 1588 w 9"/>
                    <a:gd name="T23" fmla="*/ 65088 h 50"/>
                    <a:gd name="T24" fmla="*/ 4763 w 9"/>
                    <a:gd name="T25" fmla="*/ 71438 h 50"/>
                    <a:gd name="T26" fmla="*/ 7938 w 9"/>
                    <a:gd name="T27" fmla="*/ 74613 h 50"/>
                    <a:gd name="T28" fmla="*/ 14288 w 9"/>
                    <a:gd name="T29" fmla="*/ 79375 h 50"/>
                    <a:gd name="T30" fmla="*/ 14288 w 9"/>
                    <a:gd name="T31" fmla="*/ 79375 h 50"/>
                    <a:gd name="T32" fmla="*/ 12700 w 9"/>
                    <a:gd name="T33" fmla="*/ 69850 h 50"/>
                    <a:gd name="T34" fmla="*/ 12700 w 9"/>
                    <a:gd name="T35" fmla="*/ 69850 h 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" h="50">
                      <a:moveTo>
                        <a:pt x="8" y="44"/>
                      </a:moveTo>
                      <a:lnTo>
                        <a:pt x="8" y="5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37"/>
                      </a:lnTo>
                      <a:lnTo>
                        <a:pt x="1" y="41"/>
                      </a:lnTo>
                      <a:lnTo>
                        <a:pt x="3" y="45"/>
                      </a:lnTo>
                      <a:lnTo>
                        <a:pt x="5" y="47"/>
                      </a:lnTo>
                      <a:lnTo>
                        <a:pt x="9" y="50"/>
                      </a:lnTo>
                      <a:lnTo>
                        <a:pt x="8" y="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  <p:sp>
              <p:nvSpPr>
                <p:cNvPr id="52243" name="Freeform 226"/>
                <p:cNvSpPr>
                  <a:spLocks noEditPoints="1"/>
                </p:cNvSpPr>
                <p:nvPr/>
              </p:nvSpPr>
              <p:spPr bwMode="auto">
                <a:xfrm>
                  <a:off x="512507" y="3886189"/>
                  <a:ext cx="34925" cy="93663"/>
                </a:xfrm>
                <a:custGeom>
                  <a:avLst/>
                  <a:gdLst>
                    <a:gd name="T0" fmla="*/ 19050 w 22"/>
                    <a:gd name="T1" fmla="*/ 0 h 59"/>
                    <a:gd name="T2" fmla="*/ 19050 w 22"/>
                    <a:gd name="T3" fmla="*/ 0 h 59"/>
                    <a:gd name="T4" fmla="*/ 11113 w 22"/>
                    <a:gd name="T5" fmla="*/ 0 h 59"/>
                    <a:gd name="T6" fmla="*/ 4763 w 22"/>
                    <a:gd name="T7" fmla="*/ 3175 h 59"/>
                    <a:gd name="T8" fmla="*/ 3175 w 22"/>
                    <a:gd name="T9" fmla="*/ 9525 h 59"/>
                    <a:gd name="T10" fmla="*/ 0 w 22"/>
                    <a:gd name="T11" fmla="*/ 15875 h 59"/>
                    <a:gd name="T12" fmla="*/ 0 w 22"/>
                    <a:gd name="T13" fmla="*/ 77788 h 59"/>
                    <a:gd name="T14" fmla="*/ 0 w 22"/>
                    <a:gd name="T15" fmla="*/ 77788 h 59"/>
                    <a:gd name="T16" fmla="*/ 3175 w 22"/>
                    <a:gd name="T17" fmla="*/ 82550 h 59"/>
                    <a:gd name="T18" fmla="*/ 4763 w 22"/>
                    <a:gd name="T19" fmla="*/ 88900 h 59"/>
                    <a:gd name="T20" fmla="*/ 11113 w 22"/>
                    <a:gd name="T21" fmla="*/ 93663 h 59"/>
                    <a:gd name="T22" fmla="*/ 19050 w 22"/>
                    <a:gd name="T23" fmla="*/ 93663 h 59"/>
                    <a:gd name="T24" fmla="*/ 19050 w 22"/>
                    <a:gd name="T25" fmla="*/ 93663 h 59"/>
                    <a:gd name="T26" fmla="*/ 23813 w 22"/>
                    <a:gd name="T27" fmla="*/ 93663 h 59"/>
                    <a:gd name="T28" fmla="*/ 30163 w 22"/>
                    <a:gd name="T29" fmla="*/ 88900 h 59"/>
                    <a:gd name="T30" fmla="*/ 34925 w 22"/>
                    <a:gd name="T31" fmla="*/ 82550 h 59"/>
                    <a:gd name="T32" fmla="*/ 34925 w 22"/>
                    <a:gd name="T33" fmla="*/ 77788 h 59"/>
                    <a:gd name="T34" fmla="*/ 34925 w 22"/>
                    <a:gd name="T35" fmla="*/ 15875 h 59"/>
                    <a:gd name="T36" fmla="*/ 34925 w 22"/>
                    <a:gd name="T37" fmla="*/ 15875 h 59"/>
                    <a:gd name="T38" fmla="*/ 34925 w 22"/>
                    <a:gd name="T39" fmla="*/ 9525 h 59"/>
                    <a:gd name="T40" fmla="*/ 30163 w 22"/>
                    <a:gd name="T41" fmla="*/ 3175 h 59"/>
                    <a:gd name="T42" fmla="*/ 23813 w 22"/>
                    <a:gd name="T43" fmla="*/ 0 h 59"/>
                    <a:gd name="T44" fmla="*/ 19050 w 22"/>
                    <a:gd name="T45" fmla="*/ 0 h 59"/>
                    <a:gd name="T46" fmla="*/ 19050 w 22"/>
                    <a:gd name="T47" fmla="*/ 0 h 59"/>
                    <a:gd name="T48" fmla="*/ 19050 w 22"/>
                    <a:gd name="T49" fmla="*/ 88900 h 59"/>
                    <a:gd name="T50" fmla="*/ 19050 w 22"/>
                    <a:gd name="T51" fmla="*/ 88900 h 59"/>
                    <a:gd name="T52" fmla="*/ 14288 w 22"/>
                    <a:gd name="T53" fmla="*/ 87313 h 59"/>
                    <a:gd name="T54" fmla="*/ 11113 w 22"/>
                    <a:gd name="T55" fmla="*/ 85725 h 59"/>
                    <a:gd name="T56" fmla="*/ 7938 w 22"/>
                    <a:gd name="T57" fmla="*/ 80963 h 59"/>
                    <a:gd name="T58" fmla="*/ 6350 w 22"/>
                    <a:gd name="T59" fmla="*/ 77788 h 59"/>
                    <a:gd name="T60" fmla="*/ 6350 w 22"/>
                    <a:gd name="T61" fmla="*/ 15875 h 59"/>
                    <a:gd name="T62" fmla="*/ 6350 w 22"/>
                    <a:gd name="T63" fmla="*/ 15875 h 59"/>
                    <a:gd name="T64" fmla="*/ 7938 w 22"/>
                    <a:gd name="T65" fmla="*/ 9525 h 59"/>
                    <a:gd name="T66" fmla="*/ 12700 w 22"/>
                    <a:gd name="T67" fmla="*/ 6350 h 59"/>
                    <a:gd name="T68" fmla="*/ 12700 w 22"/>
                    <a:gd name="T69" fmla="*/ 74613 h 59"/>
                    <a:gd name="T70" fmla="*/ 12700 w 22"/>
                    <a:gd name="T71" fmla="*/ 74613 h 59"/>
                    <a:gd name="T72" fmla="*/ 12700 w 22"/>
                    <a:gd name="T73" fmla="*/ 79375 h 59"/>
                    <a:gd name="T74" fmla="*/ 14288 w 22"/>
                    <a:gd name="T75" fmla="*/ 82550 h 59"/>
                    <a:gd name="T76" fmla="*/ 15875 w 22"/>
                    <a:gd name="T77" fmla="*/ 85725 h 59"/>
                    <a:gd name="T78" fmla="*/ 20638 w 22"/>
                    <a:gd name="T79" fmla="*/ 87313 h 59"/>
                    <a:gd name="T80" fmla="*/ 20638 w 22"/>
                    <a:gd name="T81" fmla="*/ 87313 h 59"/>
                    <a:gd name="T82" fmla="*/ 19050 w 22"/>
                    <a:gd name="T83" fmla="*/ 88900 h 59"/>
                    <a:gd name="T84" fmla="*/ 19050 w 22"/>
                    <a:gd name="T85" fmla="*/ 88900 h 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" h="59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49"/>
                      </a:lnTo>
                      <a:lnTo>
                        <a:pt x="2" y="52"/>
                      </a:lnTo>
                      <a:lnTo>
                        <a:pt x="3" y="56"/>
                      </a:lnTo>
                      <a:lnTo>
                        <a:pt x="7" y="59"/>
                      </a:lnTo>
                      <a:lnTo>
                        <a:pt x="12" y="59"/>
                      </a:lnTo>
                      <a:lnTo>
                        <a:pt x="15" y="59"/>
                      </a:lnTo>
                      <a:lnTo>
                        <a:pt x="19" y="56"/>
                      </a:lnTo>
                      <a:lnTo>
                        <a:pt x="22" y="52"/>
                      </a:lnTo>
                      <a:lnTo>
                        <a:pt x="22" y="49"/>
                      </a:lnTo>
                      <a:lnTo>
                        <a:pt x="22" y="10"/>
                      </a:lnTo>
                      <a:lnTo>
                        <a:pt x="22" y="6"/>
                      </a:lnTo>
                      <a:lnTo>
                        <a:pt x="19" y="2"/>
                      </a:lnTo>
                      <a:lnTo>
                        <a:pt x="15" y="0"/>
                      </a:lnTo>
                      <a:lnTo>
                        <a:pt x="12" y="0"/>
                      </a:lnTo>
                      <a:close/>
                      <a:moveTo>
                        <a:pt x="12" y="56"/>
                      </a:moveTo>
                      <a:lnTo>
                        <a:pt x="12" y="56"/>
                      </a:lnTo>
                      <a:lnTo>
                        <a:pt x="9" y="55"/>
                      </a:lnTo>
                      <a:lnTo>
                        <a:pt x="7" y="54"/>
                      </a:lnTo>
                      <a:lnTo>
                        <a:pt x="5" y="51"/>
                      </a:lnTo>
                      <a:lnTo>
                        <a:pt x="4" y="49"/>
                      </a:lnTo>
                      <a:lnTo>
                        <a:pt x="4" y="10"/>
                      </a:lnTo>
                      <a:lnTo>
                        <a:pt x="5" y="6"/>
                      </a:lnTo>
                      <a:lnTo>
                        <a:pt x="8" y="4"/>
                      </a:lnTo>
                      <a:lnTo>
                        <a:pt x="8" y="47"/>
                      </a:lnTo>
                      <a:lnTo>
                        <a:pt x="8" y="50"/>
                      </a:lnTo>
                      <a:lnTo>
                        <a:pt x="9" y="52"/>
                      </a:lnTo>
                      <a:lnTo>
                        <a:pt x="10" y="54"/>
                      </a:lnTo>
                      <a:lnTo>
                        <a:pt x="13" y="55"/>
                      </a:lnTo>
                      <a:lnTo>
                        <a:pt x="12" y="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  <p:sp>
              <p:nvSpPr>
                <p:cNvPr id="52244" name="Freeform 227"/>
                <p:cNvSpPr>
                  <a:spLocks noEditPoints="1"/>
                </p:cNvSpPr>
                <p:nvPr/>
              </p:nvSpPr>
              <p:spPr bwMode="auto">
                <a:xfrm>
                  <a:off x="550607" y="3892540"/>
                  <a:ext cx="76200" cy="80963"/>
                </a:xfrm>
                <a:custGeom>
                  <a:avLst/>
                  <a:gdLst>
                    <a:gd name="T0" fmla="*/ 0 w 48"/>
                    <a:gd name="T1" fmla="*/ 0 h 51"/>
                    <a:gd name="T2" fmla="*/ 1588 w 48"/>
                    <a:gd name="T3" fmla="*/ 71438 h 51"/>
                    <a:gd name="T4" fmla="*/ 0 w 48"/>
                    <a:gd name="T5" fmla="*/ 80963 h 51"/>
                    <a:gd name="T6" fmla="*/ 63500 w 48"/>
                    <a:gd name="T7" fmla="*/ 79375 h 51"/>
                    <a:gd name="T8" fmla="*/ 76200 w 48"/>
                    <a:gd name="T9" fmla="*/ 60325 h 51"/>
                    <a:gd name="T10" fmla="*/ 74613 w 48"/>
                    <a:gd name="T11" fmla="*/ 11113 h 51"/>
                    <a:gd name="T12" fmla="*/ 55563 w 48"/>
                    <a:gd name="T13" fmla="*/ 0 h 51"/>
                    <a:gd name="T14" fmla="*/ 52388 w 48"/>
                    <a:gd name="T15" fmla="*/ 9525 h 51"/>
                    <a:gd name="T16" fmla="*/ 58738 w 48"/>
                    <a:gd name="T17" fmla="*/ 15875 h 51"/>
                    <a:gd name="T18" fmla="*/ 52388 w 48"/>
                    <a:gd name="T19" fmla="*/ 20638 h 51"/>
                    <a:gd name="T20" fmla="*/ 14288 w 48"/>
                    <a:gd name="T21" fmla="*/ 19050 h 51"/>
                    <a:gd name="T22" fmla="*/ 14288 w 48"/>
                    <a:gd name="T23" fmla="*/ 11113 h 51"/>
                    <a:gd name="T24" fmla="*/ 52388 w 48"/>
                    <a:gd name="T25" fmla="*/ 39688 h 51"/>
                    <a:gd name="T26" fmla="*/ 46038 w 48"/>
                    <a:gd name="T27" fmla="*/ 33338 h 51"/>
                    <a:gd name="T28" fmla="*/ 52388 w 48"/>
                    <a:gd name="T29" fmla="*/ 26988 h 51"/>
                    <a:gd name="T30" fmla="*/ 58738 w 48"/>
                    <a:gd name="T31" fmla="*/ 33338 h 51"/>
                    <a:gd name="T32" fmla="*/ 52388 w 48"/>
                    <a:gd name="T33" fmla="*/ 39688 h 51"/>
                    <a:gd name="T34" fmla="*/ 58738 w 48"/>
                    <a:gd name="T35" fmla="*/ 49213 h 51"/>
                    <a:gd name="T36" fmla="*/ 52388 w 48"/>
                    <a:gd name="T37" fmla="*/ 55563 h 51"/>
                    <a:gd name="T38" fmla="*/ 46038 w 48"/>
                    <a:gd name="T39" fmla="*/ 49213 h 51"/>
                    <a:gd name="T40" fmla="*/ 52388 w 48"/>
                    <a:gd name="T41" fmla="*/ 42863 h 51"/>
                    <a:gd name="T42" fmla="*/ 58738 w 48"/>
                    <a:gd name="T43" fmla="*/ 49213 h 51"/>
                    <a:gd name="T44" fmla="*/ 14288 w 48"/>
                    <a:gd name="T45" fmla="*/ 68263 h 51"/>
                    <a:gd name="T46" fmla="*/ 14288 w 48"/>
                    <a:gd name="T47" fmla="*/ 58738 h 51"/>
                    <a:gd name="T48" fmla="*/ 22225 w 48"/>
                    <a:gd name="T49" fmla="*/ 58738 h 51"/>
                    <a:gd name="T50" fmla="*/ 22225 w 48"/>
                    <a:gd name="T51" fmla="*/ 68263 h 51"/>
                    <a:gd name="T52" fmla="*/ 17463 w 48"/>
                    <a:gd name="T53" fmla="*/ 55563 h 51"/>
                    <a:gd name="T54" fmla="*/ 12700 w 48"/>
                    <a:gd name="T55" fmla="*/ 49213 h 51"/>
                    <a:gd name="T56" fmla="*/ 17463 w 48"/>
                    <a:gd name="T57" fmla="*/ 42863 h 51"/>
                    <a:gd name="T58" fmla="*/ 23813 w 48"/>
                    <a:gd name="T59" fmla="*/ 49213 h 51"/>
                    <a:gd name="T60" fmla="*/ 17463 w 48"/>
                    <a:gd name="T61" fmla="*/ 55563 h 51"/>
                    <a:gd name="T62" fmla="*/ 17463 w 48"/>
                    <a:gd name="T63" fmla="*/ 39688 h 51"/>
                    <a:gd name="T64" fmla="*/ 12700 w 48"/>
                    <a:gd name="T65" fmla="*/ 33338 h 51"/>
                    <a:gd name="T66" fmla="*/ 17463 w 48"/>
                    <a:gd name="T67" fmla="*/ 26988 h 51"/>
                    <a:gd name="T68" fmla="*/ 23813 w 48"/>
                    <a:gd name="T69" fmla="*/ 33338 h 51"/>
                    <a:gd name="T70" fmla="*/ 17463 w 48"/>
                    <a:gd name="T71" fmla="*/ 39688 h 51"/>
                    <a:gd name="T72" fmla="*/ 30163 w 48"/>
                    <a:gd name="T73" fmla="*/ 68263 h 51"/>
                    <a:gd name="T74" fmla="*/ 30163 w 48"/>
                    <a:gd name="T75" fmla="*/ 58738 h 51"/>
                    <a:gd name="T76" fmla="*/ 39688 w 48"/>
                    <a:gd name="T77" fmla="*/ 58738 h 51"/>
                    <a:gd name="T78" fmla="*/ 39688 w 48"/>
                    <a:gd name="T79" fmla="*/ 68263 h 51"/>
                    <a:gd name="T80" fmla="*/ 34925 w 48"/>
                    <a:gd name="T81" fmla="*/ 55563 h 51"/>
                    <a:gd name="T82" fmla="*/ 28575 w 48"/>
                    <a:gd name="T83" fmla="*/ 49213 h 51"/>
                    <a:gd name="T84" fmla="*/ 34925 w 48"/>
                    <a:gd name="T85" fmla="*/ 42863 h 51"/>
                    <a:gd name="T86" fmla="*/ 39688 w 48"/>
                    <a:gd name="T87" fmla="*/ 49213 h 51"/>
                    <a:gd name="T88" fmla="*/ 34925 w 48"/>
                    <a:gd name="T89" fmla="*/ 55563 h 51"/>
                    <a:gd name="T90" fmla="*/ 34925 w 48"/>
                    <a:gd name="T91" fmla="*/ 39688 h 51"/>
                    <a:gd name="T92" fmla="*/ 28575 w 48"/>
                    <a:gd name="T93" fmla="*/ 33338 h 51"/>
                    <a:gd name="T94" fmla="*/ 34925 w 48"/>
                    <a:gd name="T95" fmla="*/ 26988 h 51"/>
                    <a:gd name="T96" fmla="*/ 39688 w 48"/>
                    <a:gd name="T97" fmla="*/ 33338 h 51"/>
                    <a:gd name="T98" fmla="*/ 34925 w 48"/>
                    <a:gd name="T99" fmla="*/ 39688 h 51"/>
                    <a:gd name="T100" fmla="*/ 47625 w 48"/>
                    <a:gd name="T101" fmla="*/ 58738 h 51"/>
                    <a:gd name="T102" fmla="*/ 55563 w 48"/>
                    <a:gd name="T103" fmla="*/ 58738 h 51"/>
                    <a:gd name="T104" fmla="*/ 55563 w 48"/>
                    <a:gd name="T105" fmla="*/ 68263 h 51"/>
                    <a:gd name="T106" fmla="*/ 47625 w 48"/>
                    <a:gd name="T107" fmla="*/ 68263 h 51"/>
                    <a:gd name="T108" fmla="*/ 71438 w 48"/>
                    <a:gd name="T109" fmla="*/ 63500 h 51"/>
                    <a:gd name="T110" fmla="*/ 68263 w 48"/>
                    <a:gd name="T111" fmla="*/ 73025 h 51"/>
                    <a:gd name="T112" fmla="*/ 52388 w 48"/>
                    <a:gd name="T113" fmla="*/ 79375 h 51"/>
                    <a:gd name="T114" fmla="*/ 63500 w 48"/>
                    <a:gd name="T115" fmla="*/ 73025 h 51"/>
                    <a:gd name="T116" fmla="*/ 68263 w 48"/>
                    <a:gd name="T117" fmla="*/ 12700 h 51"/>
                    <a:gd name="T118" fmla="*/ 68263 w 48"/>
                    <a:gd name="T119" fmla="*/ 7938 h 51"/>
                    <a:gd name="T120" fmla="*/ 71438 w 48"/>
                    <a:gd name="T121" fmla="*/ 63500 h 5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48" h="51">
                      <a:moveTo>
                        <a:pt x="35" y="0"/>
                      </a:move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1" y="6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51"/>
                      </a:lnTo>
                      <a:lnTo>
                        <a:pt x="35" y="51"/>
                      </a:lnTo>
                      <a:lnTo>
                        <a:pt x="40" y="50"/>
                      </a:lnTo>
                      <a:lnTo>
                        <a:pt x="44" y="47"/>
                      </a:lnTo>
                      <a:lnTo>
                        <a:pt x="47" y="43"/>
                      </a:lnTo>
                      <a:lnTo>
                        <a:pt x="48" y="38"/>
                      </a:lnTo>
                      <a:lnTo>
                        <a:pt x="48" y="12"/>
                      </a:lnTo>
                      <a:lnTo>
                        <a:pt x="47" y="7"/>
                      </a:lnTo>
                      <a:lnTo>
                        <a:pt x="44" y="3"/>
                      </a:lnTo>
                      <a:lnTo>
                        <a:pt x="40" y="1"/>
                      </a:lnTo>
                      <a:lnTo>
                        <a:pt x="35" y="0"/>
                      </a:lnTo>
                      <a:close/>
                      <a:moveTo>
                        <a:pt x="11" y="6"/>
                      </a:moveTo>
                      <a:lnTo>
                        <a:pt x="33" y="6"/>
                      </a:lnTo>
                      <a:lnTo>
                        <a:pt x="35" y="7"/>
                      </a:lnTo>
                      <a:lnTo>
                        <a:pt x="37" y="10"/>
                      </a:lnTo>
                      <a:lnTo>
                        <a:pt x="35" y="12"/>
                      </a:lnTo>
                      <a:lnTo>
                        <a:pt x="33" y="13"/>
                      </a:lnTo>
                      <a:lnTo>
                        <a:pt x="11" y="13"/>
                      </a:lnTo>
                      <a:lnTo>
                        <a:pt x="9" y="12"/>
                      </a:lnTo>
                      <a:lnTo>
                        <a:pt x="8" y="10"/>
                      </a:lnTo>
                      <a:lnTo>
                        <a:pt x="9" y="7"/>
                      </a:lnTo>
                      <a:lnTo>
                        <a:pt x="11" y="6"/>
                      </a:lnTo>
                      <a:close/>
                      <a:moveTo>
                        <a:pt x="33" y="25"/>
                      </a:moveTo>
                      <a:lnTo>
                        <a:pt x="33" y="25"/>
                      </a:lnTo>
                      <a:lnTo>
                        <a:pt x="30" y="23"/>
                      </a:lnTo>
                      <a:lnTo>
                        <a:pt x="29" y="21"/>
                      </a:lnTo>
                      <a:lnTo>
                        <a:pt x="30" y="18"/>
                      </a:lnTo>
                      <a:lnTo>
                        <a:pt x="33" y="17"/>
                      </a:lnTo>
                      <a:lnTo>
                        <a:pt x="35" y="18"/>
                      </a:lnTo>
                      <a:lnTo>
                        <a:pt x="37" y="21"/>
                      </a:lnTo>
                      <a:lnTo>
                        <a:pt x="35" y="23"/>
                      </a:lnTo>
                      <a:lnTo>
                        <a:pt x="33" y="25"/>
                      </a:lnTo>
                      <a:close/>
                      <a:moveTo>
                        <a:pt x="37" y="31"/>
                      </a:moveTo>
                      <a:lnTo>
                        <a:pt x="37" y="31"/>
                      </a:lnTo>
                      <a:lnTo>
                        <a:pt x="35" y="33"/>
                      </a:lnTo>
                      <a:lnTo>
                        <a:pt x="33" y="35"/>
                      </a:lnTo>
                      <a:lnTo>
                        <a:pt x="30" y="33"/>
                      </a:lnTo>
                      <a:lnTo>
                        <a:pt x="29" y="31"/>
                      </a:lnTo>
                      <a:lnTo>
                        <a:pt x="30" y="28"/>
                      </a:lnTo>
                      <a:lnTo>
                        <a:pt x="33" y="27"/>
                      </a:lnTo>
                      <a:lnTo>
                        <a:pt x="35" y="28"/>
                      </a:lnTo>
                      <a:lnTo>
                        <a:pt x="37" y="31"/>
                      </a:lnTo>
                      <a:close/>
                      <a:moveTo>
                        <a:pt x="11" y="45"/>
                      </a:moveTo>
                      <a:lnTo>
                        <a:pt x="11" y="45"/>
                      </a:lnTo>
                      <a:lnTo>
                        <a:pt x="9" y="43"/>
                      </a:lnTo>
                      <a:lnTo>
                        <a:pt x="8" y="41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4" y="37"/>
                      </a:lnTo>
                      <a:lnTo>
                        <a:pt x="15" y="41"/>
                      </a:lnTo>
                      <a:lnTo>
                        <a:pt x="14" y="43"/>
                      </a:lnTo>
                      <a:lnTo>
                        <a:pt x="11" y="45"/>
                      </a:lnTo>
                      <a:close/>
                      <a:moveTo>
                        <a:pt x="11" y="35"/>
                      </a:moveTo>
                      <a:lnTo>
                        <a:pt x="11" y="35"/>
                      </a:lnTo>
                      <a:lnTo>
                        <a:pt x="9" y="33"/>
                      </a:lnTo>
                      <a:lnTo>
                        <a:pt x="8" y="31"/>
                      </a:lnTo>
                      <a:lnTo>
                        <a:pt x="9" y="28"/>
                      </a:lnTo>
                      <a:lnTo>
                        <a:pt x="11" y="27"/>
                      </a:lnTo>
                      <a:lnTo>
                        <a:pt x="14" y="28"/>
                      </a:lnTo>
                      <a:lnTo>
                        <a:pt x="15" y="31"/>
                      </a:lnTo>
                      <a:lnTo>
                        <a:pt x="14" y="33"/>
                      </a:lnTo>
                      <a:lnTo>
                        <a:pt x="11" y="35"/>
                      </a:lnTo>
                      <a:close/>
                      <a:moveTo>
                        <a:pt x="11" y="25"/>
                      </a:moveTo>
                      <a:lnTo>
                        <a:pt x="11" y="25"/>
                      </a:lnTo>
                      <a:lnTo>
                        <a:pt x="9" y="23"/>
                      </a:lnTo>
                      <a:lnTo>
                        <a:pt x="8" y="21"/>
                      </a:lnTo>
                      <a:lnTo>
                        <a:pt x="9" y="18"/>
                      </a:lnTo>
                      <a:lnTo>
                        <a:pt x="11" y="17"/>
                      </a:lnTo>
                      <a:lnTo>
                        <a:pt x="14" y="18"/>
                      </a:lnTo>
                      <a:lnTo>
                        <a:pt x="15" y="21"/>
                      </a:lnTo>
                      <a:lnTo>
                        <a:pt x="14" y="23"/>
                      </a:lnTo>
                      <a:lnTo>
                        <a:pt x="11" y="25"/>
                      </a:lnTo>
                      <a:close/>
                      <a:moveTo>
                        <a:pt x="22" y="45"/>
                      </a:moveTo>
                      <a:lnTo>
                        <a:pt x="22" y="45"/>
                      </a:lnTo>
                      <a:lnTo>
                        <a:pt x="19" y="43"/>
                      </a:lnTo>
                      <a:lnTo>
                        <a:pt x="18" y="41"/>
                      </a:lnTo>
                      <a:lnTo>
                        <a:pt x="19" y="37"/>
                      </a:lnTo>
                      <a:lnTo>
                        <a:pt x="22" y="37"/>
                      </a:lnTo>
                      <a:lnTo>
                        <a:pt x="25" y="37"/>
                      </a:lnTo>
                      <a:lnTo>
                        <a:pt x="25" y="41"/>
                      </a:lnTo>
                      <a:lnTo>
                        <a:pt x="25" y="43"/>
                      </a:lnTo>
                      <a:lnTo>
                        <a:pt x="22" y="45"/>
                      </a:lnTo>
                      <a:close/>
                      <a:moveTo>
                        <a:pt x="22" y="35"/>
                      </a:moveTo>
                      <a:lnTo>
                        <a:pt x="22" y="35"/>
                      </a:lnTo>
                      <a:lnTo>
                        <a:pt x="19" y="33"/>
                      </a:lnTo>
                      <a:lnTo>
                        <a:pt x="18" y="31"/>
                      </a:lnTo>
                      <a:lnTo>
                        <a:pt x="19" y="28"/>
                      </a:lnTo>
                      <a:lnTo>
                        <a:pt x="22" y="27"/>
                      </a:lnTo>
                      <a:lnTo>
                        <a:pt x="25" y="28"/>
                      </a:lnTo>
                      <a:lnTo>
                        <a:pt x="25" y="31"/>
                      </a:lnTo>
                      <a:lnTo>
                        <a:pt x="25" y="33"/>
                      </a:lnTo>
                      <a:lnTo>
                        <a:pt x="22" y="35"/>
                      </a:lnTo>
                      <a:close/>
                      <a:moveTo>
                        <a:pt x="22" y="25"/>
                      </a:moveTo>
                      <a:lnTo>
                        <a:pt x="22" y="25"/>
                      </a:lnTo>
                      <a:lnTo>
                        <a:pt x="19" y="23"/>
                      </a:lnTo>
                      <a:lnTo>
                        <a:pt x="18" y="21"/>
                      </a:lnTo>
                      <a:lnTo>
                        <a:pt x="19" y="18"/>
                      </a:lnTo>
                      <a:lnTo>
                        <a:pt x="22" y="17"/>
                      </a:lnTo>
                      <a:lnTo>
                        <a:pt x="25" y="18"/>
                      </a:lnTo>
                      <a:lnTo>
                        <a:pt x="25" y="21"/>
                      </a:lnTo>
                      <a:lnTo>
                        <a:pt x="25" y="23"/>
                      </a:lnTo>
                      <a:lnTo>
                        <a:pt x="22" y="25"/>
                      </a:lnTo>
                      <a:close/>
                      <a:moveTo>
                        <a:pt x="29" y="41"/>
                      </a:moveTo>
                      <a:lnTo>
                        <a:pt x="29" y="41"/>
                      </a:lnTo>
                      <a:lnTo>
                        <a:pt x="30" y="37"/>
                      </a:lnTo>
                      <a:lnTo>
                        <a:pt x="33" y="37"/>
                      </a:lnTo>
                      <a:lnTo>
                        <a:pt x="35" y="37"/>
                      </a:lnTo>
                      <a:lnTo>
                        <a:pt x="37" y="41"/>
                      </a:lnTo>
                      <a:lnTo>
                        <a:pt x="35" y="43"/>
                      </a:lnTo>
                      <a:lnTo>
                        <a:pt x="33" y="45"/>
                      </a:lnTo>
                      <a:lnTo>
                        <a:pt x="30" y="43"/>
                      </a:lnTo>
                      <a:lnTo>
                        <a:pt x="29" y="41"/>
                      </a:lnTo>
                      <a:close/>
                      <a:moveTo>
                        <a:pt x="45" y="40"/>
                      </a:moveTo>
                      <a:lnTo>
                        <a:pt x="45" y="40"/>
                      </a:lnTo>
                      <a:lnTo>
                        <a:pt x="44" y="43"/>
                      </a:lnTo>
                      <a:lnTo>
                        <a:pt x="43" y="46"/>
                      </a:lnTo>
                      <a:lnTo>
                        <a:pt x="39" y="48"/>
                      </a:lnTo>
                      <a:lnTo>
                        <a:pt x="35" y="50"/>
                      </a:lnTo>
                      <a:lnTo>
                        <a:pt x="33" y="50"/>
                      </a:lnTo>
                      <a:lnTo>
                        <a:pt x="37" y="48"/>
                      </a:lnTo>
                      <a:lnTo>
                        <a:pt x="40" y="46"/>
                      </a:lnTo>
                      <a:lnTo>
                        <a:pt x="43" y="42"/>
                      </a:lnTo>
                      <a:lnTo>
                        <a:pt x="43" y="38"/>
                      </a:lnTo>
                      <a:lnTo>
                        <a:pt x="43" y="8"/>
                      </a:lnTo>
                      <a:lnTo>
                        <a:pt x="43" y="5"/>
                      </a:lnTo>
                      <a:lnTo>
                        <a:pt x="44" y="8"/>
                      </a:lnTo>
                      <a:lnTo>
                        <a:pt x="45" y="12"/>
                      </a:lnTo>
                      <a:lnTo>
                        <a:pt x="45" y="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</p:grpSp>
          <p:grpSp>
            <p:nvGrpSpPr>
              <p:cNvPr id="52238" name="Group 453"/>
              <p:cNvGrpSpPr>
                <a:grpSpLocks/>
              </p:cNvGrpSpPr>
              <p:nvPr/>
            </p:nvGrpSpPr>
            <p:grpSpPr bwMode="auto">
              <a:xfrm>
                <a:off x="3331339" y="2812865"/>
                <a:ext cx="220261" cy="217954"/>
                <a:chOff x="447970" y="3588104"/>
                <a:chExt cx="192491" cy="190474"/>
              </a:xfrm>
            </p:grpSpPr>
            <p:sp>
              <p:nvSpPr>
                <p:cNvPr id="455" name="Freeform 228"/>
                <p:cNvSpPr>
                  <a:spLocks/>
                </p:cNvSpPr>
                <p:nvPr/>
              </p:nvSpPr>
              <p:spPr bwMode="auto">
                <a:xfrm>
                  <a:off x="447970" y="3588104"/>
                  <a:ext cx="192491" cy="190474"/>
                </a:xfrm>
                <a:custGeom>
                  <a:avLst/>
                  <a:gdLst>
                    <a:gd name="T0" fmla="*/ 121 w 121"/>
                    <a:gd name="T1" fmla="*/ 60 h 120"/>
                    <a:gd name="T2" fmla="*/ 121 w 121"/>
                    <a:gd name="T3" fmla="*/ 60 h 120"/>
                    <a:gd name="T4" fmla="*/ 119 w 121"/>
                    <a:gd name="T5" fmla="*/ 72 h 120"/>
                    <a:gd name="T6" fmla="*/ 116 w 121"/>
                    <a:gd name="T7" fmla="*/ 83 h 120"/>
                    <a:gd name="T8" fmla="*/ 111 w 121"/>
                    <a:gd name="T9" fmla="*/ 94 h 120"/>
                    <a:gd name="T10" fmla="*/ 103 w 121"/>
                    <a:gd name="T11" fmla="*/ 102 h 120"/>
                    <a:gd name="T12" fmla="*/ 94 w 121"/>
                    <a:gd name="T13" fmla="*/ 110 h 120"/>
                    <a:gd name="T14" fmla="*/ 84 w 121"/>
                    <a:gd name="T15" fmla="*/ 116 h 120"/>
                    <a:gd name="T16" fmla="*/ 73 w 121"/>
                    <a:gd name="T17" fmla="*/ 119 h 120"/>
                    <a:gd name="T18" fmla="*/ 60 w 121"/>
                    <a:gd name="T19" fmla="*/ 120 h 120"/>
                    <a:gd name="T20" fmla="*/ 60 w 121"/>
                    <a:gd name="T21" fmla="*/ 120 h 120"/>
                    <a:gd name="T22" fmla="*/ 49 w 121"/>
                    <a:gd name="T23" fmla="*/ 119 h 120"/>
                    <a:gd name="T24" fmla="*/ 38 w 121"/>
                    <a:gd name="T25" fmla="*/ 116 h 120"/>
                    <a:gd name="T26" fmla="*/ 27 w 121"/>
                    <a:gd name="T27" fmla="*/ 110 h 120"/>
                    <a:gd name="T28" fmla="*/ 18 w 121"/>
                    <a:gd name="T29" fmla="*/ 102 h 120"/>
                    <a:gd name="T30" fmla="*/ 10 w 121"/>
                    <a:gd name="T31" fmla="*/ 94 h 120"/>
                    <a:gd name="T32" fmla="*/ 5 w 121"/>
                    <a:gd name="T33" fmla="*/ 83 h 120"/>
                    <a:gd name="T34" fmla="*/ 2 w 121"/>
                    <a:gd name="T35" fmla="*/ 72 h 120"/>
                    <a:gd name="T36" fmla="*/ 0 w 121"/>
                    <a:gd name="T37" fmla="*/ 60 h 120"/>
                    <a:gd name="T38" fmla="*/ 0 w 121"/>
                    <a:gd name="T39" fmla="*/ 60 h 120"/>
                    <a:gd name="T40" fmla="*/ 2 w 121"/>
                    <a:gd name="T41" fmla="*/ 48 h 120"/>
                    <a:gd name="T42" fmla="*/ 5 w 121"/>
                    <a:gd name="T43" fmla="*/ 37 h 120"/>
                    <a:gd name="T44" fmla="*/ 10 w 121"/>
                    <a:gd name="T45" fmla="*/ 27 h 120"/>
                    <a:gd name="T46" fmla="*/ 18 w 121"/>
                    <a:gd name="T47" fmla="*/ 17 h 120"/>
                    <a:gd name="T48" fmla="*/ 27 w 121"/>
                    <a:gd name="T49" fmla="*/ 11 h 120"/>
                    <a:gd name="T50" fmla="*/ 38 w 121"/>
                    <a:gd name="T51" fmla="*/ 5 h 120"/>
                    <a:gd name="T52" fmla="*/ 49 w 121"/>
                    <a:gd name="T53" fmla="*/ 1 h 120"/>
                    <a:gd name="T54" fmla="*/ 60 w 121"/>
                    <a:gd name="T55" fmla="*/ 0 h 120"/>
                    <a:gd name="T56" fmla="*/ 60 w 121"/>
                    <a:gd name="T57" fmla="*/ 0 h 120"/>
                    <a:gd name="T58" fmla="*/ 73 w 121"/>
                    <a:gd name="T59" fmla="*/ 1 h 120"/>
                    <a:gd name="T60" fmla="*/ 84 w 121"/>
                    <a:gd name="T61" fmla="*/ 5 h 120"/>
                    <a:gd name="T62" fmla="*/ 94 w 121"/>
                    <a:gd name="T63" fmla="*/ 11 h 120"/>
                    <a:gd name="T64" fmla="*/ 103 w 121"/>
                    <a:gd name="T65" fmla="*/ 17 h 120"/>
                    <a:gd name="T66" fmla="*/ 111 w 121"/>
                    <a:gd name="T67" fmla="*/ 27 h 120"/>
                    <a:gd name="T68" fmla="*/ 116 w 121"/>
                    <a:gd name="T69" fmla="*/ 37 h 120"/>
                    <a:gd name="T70" fmla="*/ 119 w 121"/>
                    <a:gd name="T71" fmla="*/ 48 h 120"/>
                    <a:gd name="T72" fmla="*/ 121 w 121"/>
                    <a:gd name="T73" fmla="*/ 60 h 120"/>
                    <a:gd name="T74" fmla="*/ 121 w 121"/>
                    <a:gd name="T75" fmla="*/ 6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1" h="120">
                      <a:moveTo>
                        <a:pt x="121" y="60"/>
                      </a:moveTo>
                      <a:lnTo>
                        <a:pt x="121" y="60"/>
                      </a:lnTo>
                      <a:lnTo>
                        <a:pt x="119" y="72"/>
                      </a:lnTo>
                      <a:lnTo>
                        <a:pt x="116" y="83"/>
                      </a:lnTo>
                      <a:lnTo>
                        <a:pt x="111" y="94"/>
                      </a:lnTo>
                      <a:lnTo>
                        <a:pt x="103" y="102"/>
                      </a:lnTo>
                      <a:lnTo>
                        <a:pt x="94" y="110"/>
                      </a:lnTo>
                      <a:lnTo>
                        <a:pt x="84" y="116"/>
                      </a:lnTo>
                      <a:lnTo>
                        <a:pt x="73" y="119"/>
                      </a:lnTo>
                      <a:lnTo>
                        <a:pt x="60" y="120"/>
                      </a:lnTo>
                      <a:lnTo>
                        <a:pt x="60" y="120"/>
                      </a:lnTo>
                      <a:lnTo>
                        <a:pt x="49" y="119"/>
                      </a:lnTo>
                      <a:lnTo>
                        <a:pt x="38" y="116"/>
                      </a:lnTo>
                      <a:lnTo>
                        <a:pt x="27" y="110"/>
                      </a:lnTo>
                      <a:lnTo>
                        <a:pt x="18" y="102"/>
                      </a:lnTo>
                      <a:lnTo>
                        <a:pt x="10" y="94"/>
                      </a:lnTo>
                      <a:lnTo>
                        <a:pt x="5" y="83"/>
                      </a:lnTo>
                      <a:lnTo>
                        <a:pt x="2" y="72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2" y="48"/>
                      </a:lnTo>
                      <a:lnTo>
                        <a:pt x="5" y="37"/>
                      </a:lnTo>
                      <a:lnTo>
                        <a:pt x="10" y="27"/>
                      </a:lnTo>
                      <a:lnTo>
                        <a:pt x="18" y="17"/>
                      </a:lnTo>
                      <a:lnTo>
                        <a:pt x="27" y="11"/>
                      </a:lnTo>
                      <a:lnTo>
                        <a:pt x="38" y="5"/>
                      </a:lnTo>
                      <a:lnTo>
                        <a:pt x="49" y="1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73" y="1"/>
                      </a:lnTo>
                      <a:lnTo>
                        <a:pt x="84" y="5"/>
                      </a:lnTo>
                      <a:lnTo>
                        <a:pt x="94" y="11"/>
                      </a:lnTo>
                      <a:lnTo>
                        <a:pt x="103" y="17"/>
                      </a:lnTo>
                      <a:lnTo>
                        <a:pt x="111" y="27"/>
                      </a:lnTo>
                      <a:lnTo>
                        <a:pt x="116" y="37"/>
                      </a:lnTo>
                      <a:lnTo>
                        <a:pt x="119" y="48"/>
                      </a:lnTo>
                      <a:lnTo>
                        <a:pt x="121" y="60"/>
                      </a:lnTo>
                      <a:lnTo>
                        <a:pt x="121" y="6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  <p:sp>
              <p:nvSpPr>
                <p:cNvPr id="52240" name="Freeform 229"/>
                <p:cNvSpPr>
                  <a:spLocks noEditPoints="1"/>
                </p:cNvSpPr>
                <p:nvPr/>
              </p:nvSpPr>
              <p:spPr bwMode="auto">
                <a:xfrm>
                  <a:off x="490216" y="3634476"/>
                  <a:ext cx="95250" cy="95250"/>
                </a:xfrm>
                <a:custGeom>
                  <a:avLst/>
                  <a:gdLst>
                    <a:gd name="T0" fmla="*/ 65088 w 60"/>
                    <a:gd name="T1" fmla="*/ 53975 h 60"/>
                    <a:gd name="T2" fmla="*/ 65088 w 60"/>
                    <a:gd name="T3" fmla="*/ 60325 h 60"/>
                    <a:gd name="T4" fmla="*/ 69850 w 60"/>
                    <a:gd name="T5" fmla="*/ 61913 h 60"/>
                    <a:gd name="T6" fmla="*/ 79375 w 60"/>
                    <a:gd name="T7" fmla="*/ 57150 h 60"/>
                    <a:gd name="T8" fmla="*/ 84138 w 60"/>
                    <a:gd name="T9" fmla="*/ 49213 h 60"/>
                    <a:gd name="T10" fmla="*/ 84138 w 60"/>
                    <a:gd name="T11" fmla="*/ 33338 h 60"/>
                    <a:gd name="T12" fmla="*/ 79375 w 60"/>
                    <a:gd name="T13" fmla="*/ 22225 h 60"/>
                    <a:gd name="T14" fmla="*/ 69850 w 60"/>
                    <a:gd name="T15" fmla="*/ 15875 h 60"/>
                    <a:gd name="T16" fmla="*/ 50800 w 60"/>
                    <a:gd name="T17" fmla="*/ 12700 h 60"/>
                    <a:gd name="T18" fmla="*/ 34925 w 60"/>
                    <a:gd name="T19" fmla="*/ 14288 h 60"/>
                    <a:gd name="T20" fmla="*/ 23813 w 60"/>
                    <a:gd name="T21" fmla="*/ 22225 h 60"/>
                    <a:gd name="T22" fmla="*/ 15875 w 60"/>
                    <a:gd name="T23" fmla="*/ 36513 h 60"/>
                    <a:gd name="T24" fmla="*/ 11113 w 60"/>
                    <a:gd name="T25" fmla="*/ 49213 h 60"/>
                    <a:gd name="T26" fmla="*/ 14288 w 60"/>
                    <a:gd name="T27" fmla="*/ 65088 h 60"/>
                    <a:gd name="T28" fmla="*/ 22225 w 60"/>
                    <a:gd name="T29" fmla="*/ 76200 h 60"/>
                    <a:gd name="T30" fmla="*/ 33338 w 60"/>
                    <a:gd name="T31" fmla="*/ 84138 h 60"/>
                    <a:gd name="T32" fmla="*/ 49213 w 60"/>
                    <a:gd name="T33" fmla="*/ 85725 h 60"/>
                    <a:gd name="T34" fmla="*/ 55563 w 60"/>
                    <a:gd name="T35" fmla="*/ 85725 h 60"/>
                    <a:gd name="T36" fmla="*/ 66675 w 60"/>
                    <a:gd name="T37" fmla="*/ 92075 h 60"/>
                    <a:gd name="T38" fmla="*/ 47625 w 60"/>
                    <a:gd name="T39" fmla="*/ 95250 h 60"/>
                    <a:gd name="T40" fmla="*/ 30163 w 60"/>
                    <a:gd name="T41" fmla="*/ 93663 h 60"/>
                    <a:gd name="T42" fmla="*/ 14288 w 60"/>
                    <a:gd name="T43" fmla="*/ 85725 h 60"/>
                    <a:gd name="T44" fmla="*/ 3175 w 60"/>
                    <a:gd name="T45" fmla="*/ 69850 h 60"/>
                    <a:gd name="T46" fmla="*/ 0 w 60"/>
                    <a:gd name="T47" fmla="*/ 49213 h 60"/>
                    <a:gd name="T48" fmla="*/ 3175 w 60"/>
                    <a:gd name="T49" fmla="*/ 30163 h 60"/>
                    <a:gd name="T50" fmla="*/ 15875 w 60"/>
                    <a:gd name="T51" fmla="*/ 14288 h 60"/>
                    <a:gd name="T52" fmla="*/ 31750 w 60"/>
                    <a:gd name="T53" fmla="*/ 4763 h 60"/>
                    <a:gd name="T54" fmla="*/ 50800 w 60"/>
                    <a:gd name="T55" fmla="*/ 0 h 60"/>
                    <a:gd name="T56" fmla="*/ 69850 w 60"/>
                    <a:gd name="T57" fmla="*/ 4763 h 60"/>
                    <a:gd name="T58" fmla="*/ 84138 w 60"/>
                    <a:gd name="T59" fmla="*/ 12700 h 60"/>
                    <a:gd name="T60" fmla="*/ 93663 w 60"/>
                    <a:gd name="T61" fmla="*/ 23813 h 60"/>
                    <a:gd name="T62" fmla="*/ 95250 w 60"/>
                    <a:gd name="T63" fmla="*/ 41275 h 60"/>
                    <a:gd name="T64" fmla="*/ 93663 w 60"/>
                    <a:gd name="T65" fmla="*/ 53975 h 60"/>
                    <a:gd name="T66" fmla="*/ 87313 w 60"/>
                    <a:gd name="T67" fmla="*/ 63500 h 60"/>
                    <a:gd name="T68" fmla="*/ 71438 w 60"/>
                    <a:gd name="T69" fmla="*/ 73025 h 60"/>
                    <a:gd name="T70" fmla="*/ 61913 w 60"/>
                    <a:gd name="T71" fmla="*/ 73025 h 60"/>
                    <a:gd name="T72" fmla="*/ 57150 w 60"/>
                    <a:gd name="T73" fmla="*/ 71438 h 60"/>
                    <a:gd name="T74" fmla="*/ 53975 w 60"/>
                    <a:gd name="T75" fmla="*/ 61913 h 60"/>
                    <a:gd name="T76" fmla="*/ 50800 w 60"/>
                    <a:gd name="T77" fmla="*/ 65088 h 60"/>
                    <a:gd name="T78" fmla="*/ 47625 w 60"/>
                    <a:gd name="T79" fmla="*/ 69850 h 60"/>
                    <a:gd name="T80" fmla="*/ 34925 w 60"/>
                    <a:gd name="T81" fmla="*/ 73025 h 60"/>
                    <a:gd name="T82" fmla="*/ 31750 w 60"/>
                    <a:gd name="T83" fmla="*/ 71438 h 60"/>
                    <a:gd name="T84" fmla="*/ 23813 w 60"/>
                    <a:gd name="T85" fmla="*/ 63500 h 60"/>
                    <a:gd name="T86" fmla="*/ 23813 w 60"/>
                    <a:gd name="T87" fmla="*/ 57150 h 60"/>
                    <a:gd name="T88" fmla="*/ 31750 w 60"/>
                    <a:gd name="T89" fmla="*/ 33338 h 60"/>
                    <a:gd name="T90" fmla="*/ 39688 w 60"/>
                    <a:gd name="T91" fmla="*/ 28575 h 60"/>
                    <a:gd name="T92" fmla="*/ 49213 w 60"/>
                    <a:gd name="T93" fmla="*/ 23813 h 60"/>
                    <a:gd name="T94" fmla="*/ 61913 w 60"/>
                    <a:gd name="T95" fmla="*/ 28575 h 60"/>
                    <a:gd name="T96" fmla="*/ 57150 w 60"/>
                    <a:gd name="T97" fmla="*/ 38100 h 60"/>
                    <a:gd name="T98" fmla="*/ 50800 w 60"/>
                    <a:gd name="T99" fmla="*/ 36513 h 60"/>
                    <a:gd name="T100" fmla="*/ 46038 w 60"/>
                    <a:gd name="T101" fmla="*/ 36513 h 60"/>
                    <a:gd name="T102" fmla="*/ 38100 w 60"/>
                    <a:gd name="T103" fmla="*/ 47625 h 60"/>
                    <a:gd name="T104" fmla="*/ 34925 w 60"/>
                    <a:gd name="T105" fmla="*/ 53975 h 60"/>
                    <a:gd name="T106" fmla="*/ 39688 w 60"/>
                    <a:gd name="T107" fmla="*/ 61913 h 60"/>
                    <a:gd name="T108" fmla="*/ 46038 w 60"/>
                    <a:gd name="T109" fmla="*/ 61913 h 60"/>
                    <a:gd name="T110" fmla="*/ 49213 w 60"/>
                    <a:gd name="T111" fmla="*/ 60325 h 60"/>
                    <a:gd name="T112" fmla="*/ 55563 w 60"/>
                    <a:gd name="T113" fmla="*/ 52388 h 6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60" h="60">
                      <a:moveTo>
                        <a:pt x="40" y="15"/>
                      </a:moveTo>
                      <a:lnTo>
                        <a:pt x="45" y="15"/>
                      </a:lnTo>
                      <a:lnTo>
                        <a:pt x="41" y="34"/>
                      </a:lnTo>
                      <a:lnTo>
                        <a:pt x="41" y="38"/>
                      </a:lnTo>
                      <a:lnTo>
                        <a:pt x="42" y="39"/>
                      </a:lnTo>
                      <a:lnTo>
                        <a:pt x="44" y="39"/>
                      </a:lnTo>
                      <a:lnTo>
                        <a:pt x="47" y="39"/>
                      </a:lnTo>
                      <a:lnTo>
                        <a:pt x="50" y="36"/>
                      </a:lnTo>
                      <a:lnTo>
                        <a:pt x="53" y="31"/>
                      </a:lnTo>
                      <a:lnTo>
                        <a:pt x="54" y="26"/>
                      </a:lnTo>
                      <a:lnTo>
                        <a:pt x="53" y="21"/>
                      </a:lnTo>
                      <a:lnTo>
                        <a:pt x="51" y="18"/>
                      </a:lnTo>
                      <a:lnTo>
                        <a:pt x="50" y="14"/>
                      </a:lnTo>
                      <a:lnTo>
                        <a:pt x="47" y="11"/>
                      </a:lnTo>
                      <a:lnTo>
                        <a:pt x="44" y="10"/>
                      </a:lnTo>
                      <a:lnTo>
                        <a:pt x="40" y="9"/>
                      </a:lnTo>
                      <a:lnTo>
                        <a:pt x="32" y="8"/>
                      </a:lnTo>
                      <a:lnTo>
                        <a:pt x="27" y="8"/>
                      </a:lnTo>
                      <a:lnTo>
                        <a:pt x="22" y="9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1" y="18"/>
                      </a:lnTo>
                      <a:lnTo>
                        <a:pt x="10" y="23"/>
                      </a:lnTo>
                      <a:lnTo>
                        <a:pt x="9" y="26"/>
                      </a:lnTo>
                      <a:lnTo>
                        <a:pt x="7" y="31"/>
                      </a:lnTo>
                      <a:lnTo>
                        <a:pt x="9" y="36"/>
                      </a:lnTo>
                      <a:lnTo>
                        <a:pt x="9" y="41"/>
                      </a:lnTo>
                      <a:lnTo>
                        <a:pt x="11" y="45"/>
                      </a:lnTo>
                      <a:lnTo>
                        <a:pt x="14" y="48"/>
                      </a:lnTo>
                      <a:lnTo>
                        <a:pt x="17" y="50"/>
                      </a:lnTo>
                      <a:lnTo>
                        <a:pt x="21" y="53"/>
                      </a:lnTo>
                      <a:lnTo>
                        <a:pt x="26" y="54"/>
                      </a:lnTo>
                      <a:lnTo>
                        <a:pt x="31" y="54"/>
                      </a:lnTo>
                      <a:lnTo>
                        <a:pt x="35" y="54"/>
                      </a:lnTo>
                      <a:lnTo>
                        <a:pt x="40" y="51"/>
                      </a:lnTo>
                      <a:lnTo>
                        <a:pt x="42" y="58"/>
                      </a:lnTo>
                      <a:lnTo>
                        <a:pt x="36" y="60"/>
                      </a:lnTo>
                      <a:lnTo>
                        <a:pt x="30" y="60"/>
                      </a:lnTo>
                      <a:lnTo>
                        <a:pt x="24" y="60"/>
                      </a:lnTo>
                      <a:lnTo>
                        <a:pt x="19" y="59"/>
                      </a:lnTo>
                      <a:lnTo>
                        <a:pt x="14" y="56"/>
                      </a:lnTo>
                      <a:lnTo>
                        <a:pt x="9" y="54"/>
                      </a:lnTo>
                      <a:lnTo>
                        <a:pt x="5" y="49"/>
                      </a:lnTo>
                      <a:lnTo>
                        <a:pt x="2" y="44"/>
                      </a:lnTo>
                      <a:lnTo>
                        <a:pt x="1" y="39"/>
                      </a:lnTo>
                      <a:lnTo>
                        <a:pt x="0" y="31"/>
                      </a:lnTo>
                      <a:lnTo>
                        <a:pt x="1" y="25"/>
                      </a:lnTo>
                      <a:lnTo>
                        <a:pt x="2" y="19"/>
                      </a:lnTo>
                      <a:lnTo>
                        <a:pt x="6" y="14"/>
                      </a:lnTo>
                      <a:lnTo>
                        <a:pt x="10" y="9"/>
                      </a:lnTo>
                      <a:lnTo>
                        <a:pt x="15" y="5"/>
                      </a:lnTo>
                      <a:lnTo>
                        <a:pt x="20" y="3"/>
                      </a:lnTo>
                      <a:lnTo>
                        <a:pt x="26" y="1"/>
                      </a:lnTo>
                      <a:lnTo>
                        <a:pt x="32" y="0"/>
                      </a:lnTo>
                      <a:lnTo>
                        <a:pt x="37" y="1"/>
                      </a:lnTo>
                      <a:lnTo>
                        <a:pt x="44" y="3"/>
                      </a:lnTo>
                      <a:lnTo>
                        <a:pt x="49" y="5"/>
                      </a:lnTo>
                      <a:lnTo>
                        <a:pt x="53" y="8"/>
                      </a:lnTo>
                      <a:lnTo>
                        <a:pt x="56" y="11"/>
                      </a:lnTo>
                      <a:lnTo>
                        <a:pt x="59" y="15"/>
                      </a:lnTo>
                      <a:lnTo>
                        <a:pt x="60" y="20"/>
                      </a:lnTo>
                      <a:lnTo>
                        <a:pt x="60" y="26"/>
                      </a:lnTo>
                      <a:lnTo>
                        <a:pt x="60" y="30"/>
                      </a:lnTo>
                      <a:lnTo>
                        <a:pt x="59" y="34"/>
                      </a:lnTo>
                      <a:lnTo>
                        <a:pt x="55" y="40"/>
                      </a:lnTo>
                      <a:lnTo>
                        <a:pt x="49" y="45"/>
                      </a:lnTo>
                      <a:lnTo>
                        <a:pt x="45" y="46"/>
                      </a:lnTo>
                      <a:lnTo>
                        <a:pt x="41" y="46"/>
                      </a:lnTo>
                      <a:lnTo>
                        <a:pt x="39" y="46"/>
                      </a:lnTo>
                      <a:lnTo>
                        <a:pt x="36" y="45"/>
                      </a:lnTo>
                      <a:lnTo>
                        <a:pt x="35" y="43"/>
                      </a:lnTo>
                      <a:lnTo>
                        <a:pt x="34" y="39"/>
                      </a:lnTo>
                      <a:lnTo>
                        <a:pt x="32" y="41"/>
                      </a:lnTo>
                      <a:lnTo>
                        <a:pt x="30" y="44"/>
                      </a:lnTo>
                      <a:lnTo>
                        <a:pt x="26" y="45"/>
                      </a:lnTo>
                      <a:lnTo>
                        <a:pt x="22" y="46"/>
                      </a:lnTo>
                      <a:lnTo>
                        <a:pt x="20" y="45"/>
                      </a:lnTo>
                      <a:lnTo>
                        <a:pt x="17" y="44"/>
                      </a:lnTo>
                      <a:lnTo>
                        <a:pt x="15" y="40"/>
                      </a:lnTo>
                      <a:lnTo>
                        <a:pt x="15" y="36"/>
                      </a:lnTo>
                      <a:lnTo>
                        <a:pt x="16" y="29"/>
                      </a:lnTo>
                      <a:lnTo>
                        <a:pt x="20" y="21"/>
                      </a:lnTo>
                      <a:lnTo>
                        <a:pt x="25" y="18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5" y="16"/>
                      </a:lnTo>
                      <a:lnTo>
                        <a:pt x="39" y="18"/>
                      </a:lnTo>
                      <a:lnTo>
                        <a:pt x="40" y="15"/>
                      </a:lnTo>
                      <a:close/>
                      <a:moveTo>
                        <a:pt x="36" y="24"/>
                      </a:moveTo>
                      <a:lnTo>
                        <a:pt x="36" y="24"/>
                      </a:lnTo>
                      <a:lnTo>
                        <a:pt x="34" y="23"/>
                      </a:lnTo>
                      <a:lnTo>
                        <a:pt x="32" y="23"/>
                      </a:lnTo>
                      <a:lnTo>
                        <a:pt x="29" y="23"/>
                      </a:lnTo>
                      <a:lnTo>
                        <a:pt x="25" y="26"/>
                      </a:lnTo>
                      <a:lnTo>
                        <a:pt x="24" y="30"/>
                      </a:lnTo>
                      <a:lnTo>
                        <a:pt x="22" y="34"/>
                      </a:lnTo>
                      <a:lnTo>
                        <a:pt x="24" y="38"/>
                      </a:lnTo>
                      <a:lnTo>
                        <a:pt x="25" y="39"/>
                      </a:lnTo>
                      <a:lnTo>
                        <a:pt x="27" y="39"/>
                      </a:lnTo>
                      <a:lnTo>
                        <a:pt x="29" y="39"/>
                      </a:lnTo>
                      <a:lnTo>
                        <a:pt x="31" y="38"/>
                      </a:lnTo>
                      <a:lnTo>
                        <a:pt x="32" y="35"/>
                      </a:lnTo>
                      <a:lnTo>
                        <a:pt x="35" y="33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</p:grpSp>
        </p:grpSp>
        <p:grpSp>
          <p:nvGrpSpPr>
            <p:cNvPr id="52234" name="Group 416"/>
            <p:cNvGrpSpPr>
              <a:grpSpLocks/>
            </p:cNvGrpSpPr>
            <p:nvPr/>
          </p:nvGrpSpPr>
          <p:grpSpPr bwMode="auto">
            <a:xfrm>
              <a:off x="3636998" y="3028239"/>
              <a:ext cx="2091774" cy="546997"/>
              <a:chOff x="3560322" y="2807273"/>
              <a:chExt cx="2091774" cy="546997"/>
            </a:xfrm>
          </p:grpSpPr>
          <p:sp>
            <p:nvSpPr>
              <p:cNvPr id="52235" name="TextBox 465"/>
              <p:cNvSpPr txBox="1">
                <a:spLocks noChangeArrowheads="1"/>
              </p:cNvSpPr>
              <p:nvPr/>
            </p:nvSpPr>
            <p:spPr bwMode="auto">
              <a:xfrm>
                <a:off x="3573608" y="2807273"/>
                <a:ext cx="2078488" cy="438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lvl="0">
                  <a:spcBef>
                    <a:spcPct val="0"/>
                  </a:spcBef>
                  <a:buClrTx/>
                  <a:defRPr/>
                </a:pPr>
                <a:r>
                  <a:rPr lang="en-US" altLang="pt-BR" sz="1600" noProof="0" dirty="0">
                    <a:solidFill>
                      <a:srgbClr val="0D0D0D"/>
                    </a:solidFill>
                    <a:latin typeface="Book Antiqua" panose="02040602050305030304" pitchFamily="18" charset="0"/>
                    <a:ea typeface="Open Sans"/>
                    <a:cs typeface="Open Sans"/>
                  </a:rPr>
                  <a:t>Victor.gomes@bcfadvogados.com</a:t>
                </a:r>
                <a:endParaRPr kumimoji="0" lang="en-US" alt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Book Antiqua" panose="02040602050305030304" pitchFamily="18" charset="0"/>
                  <a:ea typeface="Open Sans"/>
                  <a:cs typeface="Open Sans"/>
                </a:endParaRPr>
              </a:p>
            </p:txBody>
          </p:sp>
          <p:sp>
            <p:nvSpPr>
              <p:cNvPr id="52236" name="TextBox 466"/>
              <p:cNvSpPr txBox="1">
                <a:spLocks noChangeArrowheads="1"/>
              </p:cNvSpPr>
              <p:nvPr/>
            </p:nvSpPr>
            <p:spPr bwMode="auto">
              <a:xfrm>
                <a:off x="3560322" y="3100355"/>
                <a:ext cx="2078488" cy="253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lvl="0">
                  <a:spcBef>
                    <a:spcPct val="0"/>
                  </a:spcBef>
                  <a:buClrTx/>
                  <a:defRPr/>
                </a:pPr>
                <a:r>
                  <a:rPr lang="en-US" altLang="pt-BR" sz="1600" dirty="0">
                    <a:solidFill>
                      <a:srgbClr val="0D0D0D"/>
                    </a:solidFill>
                    <a:latin typeface="Book Antiqua" panose="02040602050305030304" pitchFamily="18" charset="0"/>
                    <a:ea typeface="Open Sans"/>
                    <a:cs typeface="Open Sans"/>
                  </a:rPr>
                  <a:t>+55 (61) 98189-2048</a:t>
                </a:r>
              </a:p>
            </p:txBody>
          </p:sp>
        </p:grpSp>
      </p:grpSp>
      <p:sp>
        <p:nvSpPr>
          <p:cNvPr id="52231" name="TextBox 446"/>
          <p:cNvSpPr txBox="1">
            <a:spLocks noChangeArrowheads="1"/>
          </p:cNvSpPr>
          <p:nvPr/>
        </p:nvSpPr>
        <p:spPr bwMode="auto">
          <a:xfrm>
            <a:off x="5270500" y="3625850"/>
            <a:ext cx="1651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ook Antiqua" panose="02040602050305030304" pitchFamily="18" charset="0"/>
                <a:ea typeface="Open Sans Semibold"/>
                <a:cs typeface="Open Sans Semibold"/>
              </a:rPr>
              <a:t>Contato</a:t>
            </a:r>
          </a:p>
        </p:txBody>
      </p:sp>
      <p:sp>
        <p:nvSpPr>
          <p:cNvPr id="52232" name="TextBox 446"/>
          <p:cNvSpPr txBox="1">
            <a:spLocks noChangeArrowheads="1"/>
          </p:cNvSpPr>
          <p:nvPr/>
        </p:nvSpPr>
        <p:spPr bwMode="auto">
          <a:xfrm>
            <a:off x="2244369" y="766763"/>
            <a:ext cx="8084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ook Antiqua" panose="02040602050305030304" pitchFamily="18" charset="0"/>
                <a:ea typeface="Open Sans Semibold"/>
                <a:cs typeface="Open Sans Semibold"/>
              </a:rPr>
              <a:t>Obrigado pela atenção!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103045-E6E9-46D4-8DF1-C9C03584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6A66F-346B-4BDD-88AD-8A7D1442A4D4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2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tângulo 5"/>
          <p:cNvSpPr>
            <a:spLocks noChangeArrowheads="1"/>
          </p:cNvSpPr>
          <p:nvPr/>
        </p:nvSpPr>
        <p:spPr bwMode="auto">
          <a:xfrm>
            <a:off x="727075" y="0"/>
            <a:ext cx="10931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cs typeface="Spica Neue Light"/>
              </a:rPr>
              <a:t>Rio de Janeiro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cs typeface="Spica Neue Light"/>
              </a:rPr>
              <a:t>Grupo de Pesquisa do Setor Elétrico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8" b="31461"/>
          <a:stretch>
            <a:fillRect/>
          </a:stretch>
        </p:blipFill>
        <p:spPr bwMode="auto">
          <a:xfrm>
            <a:off x="10166350" y="4002088"/>
            <a:ext cx="487363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5" y="4659313"/>
            <a:ext cx="4460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-1249680" y="48933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11CFA-BC26-4FE2-818B-1F41BE633036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8" b="31461"/>
          <a:stretch>
            <a:fillRect/>
          </a:stretch>
        </p:blipFill>
        <p:spPr bwMode="auto">
          <a:xfrm>
            <a:off x="127000" y="3497408"/>
            <a:ext cx="487363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" y="4151012"/>
            <a:ext cx="725487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67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2" y="0"/>
            <a:ext cx="12237581" cy="6858000"/>
          </a:xfrm>
          <a:custGeom>
            <a:avLst/>
            <a:gdLst/>
            <a:ahLst/>
            <a:cxnLst/>
            <a:rect l="l" t="t" r="r" b="b"/>
            <a:pathLst>
              <a:path w="9144000" h="5148072">
                <a:moveTo>
                  <a:pt x="0" y="5148072"/>
                </a:moveTo>
                <a:lnTo>
                  <a:pt x="9144000" y="5148072"/>
                </a:lnTo>
                <a:lnTo>
                  <a:pt x="9144000" y="0"/>
                </a:lnTo>
                <a:lnTo>
                  <a:pt x="0" y="0"/>
                </a:lnTo>
                <a:lnTo>
                  <a:pt x="0" y="5148072"/>
                </a:lnTo>
                <a:close/>
              </a:path>
            </a:pathLst>
          </a:custGeom>
          <a:solidFill>
            <a:srgbClr val="005D8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Arial" panose="020B0604020202020204" pitchFamily="34" charset="0"/>
              </a:rPr>
              <a:t>      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10" name="object 3"/>
          <p:cNvSpPr/>
          <p:nvPr/>
        </p:nvSpPr>
        <p:spPr>
          <a:xfrm>
            <a:off x="4670159" y="918489"/>
            <a:ext cx="2897265" cy="2621889"/>
          </a:xfrm>
          <a:custGeom>
            <a:avLst/>
            <a:gdLst/>
            <a:ahLst/>
            <a:cxnLst/>
            <a:rect l="l" t="t" r="r" b="b"/>
            <a:pathLst>
              <a:path w="2286025" h="2286000">
                <a:moveTo>
                  <a:pt x="2286025" y="1143000"/>
                </a:moveTo>
                <a:lnTo>
                  <a:pt x="2282236" y="1049255"/>
                </a:lnTo>
                <a:lnTo>
                  <a:pt x="2271065" y="957598"/>
                </a:lnTo>
                <a:lnTo>
                  <a:pt x="2252806" y="868322"/>
                </a:lnTo>
                <a:lnTo>
                  <a:pt x="2227753" y="781721"/>
                </a:lnTo>
                <a:lnTo>
                  <a:pt x="2196201" y="698090"/>
                </a:lnTo>
                <a:lnTo>
                  <a:pt x="2158443" y="617723"/>
                </a:lnTo>
                <a:lnTo>
                  <a:pt x="2114775" y="540914"/>
                </a:lnTo>
                <a:lnTo>
                  <a:pt x="2065489" y="467957"/>
                </a:lnTo>
                <a:lnTo>
                  <a:pt x="2010881" y="399145"/>
                </a:lnTo>
                <a:lnTo>
                  <a:pt x="1951243" y="334775"/>
                </a:lnTo>
                <a:lnTo>
                  <a:pt x="1886872" y="275138"/>
                </a:lnTo>
                <a:lnTo>
                  <a:pt x="1818060" y="220531"/>
                </a:lnTo>
                <a:lnTo>
                  <a:pt x="1745101" y="171246"/>
                </a:lnTo>
                <a:lnTo>
                  <a:pt x="1668291" y="127578"/>
                </a:lnTo>
                <a:lnTo>
                  <a:pt x="1587923" y="89821"/>
                </a:lnTo>
                <a:lnTo>
                  <a:pt x="1504292" y="58270"/>
                </a:lnTo>
                <a:lnTo>
                  <a:pt x="1417691" y="33218"/>
                </a:lnTo>
                <a:lnTo>
                  <a:pt x="1328414" y="14959"/>
                </a:lnTo>
                <a:lnTo>
                  <a:pt x="1236757" y="3788"/>
                </a:lnTo>
                <a:lnTo>
                  <a:pt x="1143012" y="0"/>
                </a:lnTo>
                <a:lnTo>
                  <a:pt x="1049268" y="3788"/>
                </a:lnTo>
                <a:lnTo>
                  <a:pt x="957610" y="14959"/>
                </a:lnTo>
                <a:lnTo>
                  <a:pt x="868334" y="33218"/>
                </a:lnTo>
                <a:lnTo>
                  <a:pt x="781733" y="58270"/>
                </a:lnTo>
                <a:lnTo>
                  <a:pt x="698101" y="89821"/>
                </a:lnTo>
                <a:lnTo>
                  <a:pt x="617733" y="127578"/>
                </a:lnTo>
                <a:lnTo>
                  <a:pt x="540923" y="171246"/>
                </a:lnTo>
                <a:lnTo>
                  <a:pt x="467965" y="220531"/>
                </a:lnTo>
                <a:lnTo>
                  <a:pt x="399153" y="275138"/>
                </a:lnTo>
                <a:lnTo>
                  <a:pt x="334781" y="334775"/>
                </a:lnTo>
                <a:lnTo>
                  <a:pt x="275144" y="399145"/>
                </a:lnTo>
                <a:lnTo>
                  <a:pt x="220535" y="467957"/>
                </a:lnTo>
                <a:lnTo>
                  <a:pt x="171250" y="540914"/>
                </a:lnTo>
                <a:lnTo>
                  <a:pt x="127581" y="617723"/>
                </a:lnTo>
                <a:lnTo>
                  <a:pt x="89823" y="698090"/>
                </a:lnTo>
                <a:lnTo>
                  <a:pt x="58271" y="781721"/>
                </a:lnTo>
                <a:lnTo>
                  <a:pt x="33219" y="868322"/>
                </a:lnTo>
                <a:lnTo>
                  <a:pt x="14960" y="957598"/>
                </a:lnTo>
                <a:lnTo>
                  <a:pt x="3789" y="1049255"/>
                </a:lnTo>
                <a:lnTo>
                  <a:pt x="0" y="1143000"/>
                </a:lnTo>
                <a:lnTo>
                  <a:pt x="3789" y="1236744"/>
                </a:lnTo>
                <a:lnTo>
                  <a:pt x="14960" y="1328401"/>
                </a:lnTo>
                <a:lnTo>
                  <a:pt x="33219" y="1417677"/>
                </a:lnTo>
                <a:lnTo>
                  <a:pt x="58271" y="1504278"/>
                </a:lnTo>
                <a:lnTo>
                  <a:pt x="89823" y="1587909"/>
                </a:lnTo>
                <a:lnTo>
                  <a:pt x="127581" y="1668276"/>
                </a:lnTo>
                <a:lnTo>
                  <a:pt x="171250" y="1745085"/>
                </a:lnTo>
                <a:lnTo>
                  <a:pt x="220535" y="1818042"/>
                </a:lnTo>
                <a:lnTo>
                  <a:pt x="275144" y="1886854"/>
                </a:lnTo>
                <a:lnTo>
                  <a:pt x="334781" y="1951224"/>
                </a:lnTo>
                <a:lnTo>
                  <a:pt x="399153" y="2010861"/>
                </a:lnTo>
                <a:lnTo>
                  <a:pt x="467965" y="2065468"/>
                </a:lnTo>
                <a:lnTo>
                  <a:pt x="540923" y="2114753"/>
                </a:lnTo>
                <a:lnTo>
                  <a:pt x="617733" y="2158421"/>
                </a:lnTo>
                <a:lnTo>
                  <a:pt x="698101" y="2196178"/>
                </a:lnTo>
                <a:lnTo>
                  <a:pt x="781733" y="2227729"/>
                </a:lnTo>
                <a:lnTo>
                  <a:pt x="868334" y="2252781"/>
                </a:lnTo>
                <a:lnTo>
                  <a:pt x="957610" y="2271040"/>
                </a:lnTo>
                <a:lnTo>
                  <a:pt x="1049268" y="2282211"/>
                </a:lnTo>
                <a:lnTo>
                  <a:pt x="1143012" y="2286000"/>
                </a:lnTo>
                <a:lnTo>
                  <a:pt x="1236757" y="2282211"/>
                </a:lnTo>
                <a:lnTo>
                  <a:pt x="1328414" y="2271040"/>
                </a:lnTo>
                <a:lnTo>
                  <a:pt x="1417691" y="2252781"/>
                </a:lnTo>
                <a:lnTo>
                  <a:pt x="1504292" y="2227729"/>
                </a:lnTo>
                <a:lnTo>
                  <a:pt x="1587923" y="2196178"/>
                </a:lnTo>
                <a:lnTo>
                  <a:pt x="1668291" y="2158421"/>
                </a:lnTo>
                <a:lnTo>
                  <a:pt x="1745101" y="2114753"/>
                </a:lnTo>
                <a:lnTo>
                  <a:pt x="1818060" y="2065468"/>
                </a:lnTo>
                <a:lnTo>
                  <a:pt x="1886872" y="2010861"/>
                </a:lnTo>
                <a:lnTo>
                  <a:pt x="1951243" y="1951224"/>
                </a:lnTo>
                <a:lnTo>
                  <a:pt x="2010881" y="1886854"/>
                </a:lnTo>
                <a:lnTo>
                  <a:pt x="2065489" y="1818042"/>
                </a:lnTo>
                <a:lnTo>
                  <a:pt x="2114775" y="1745085"/>
                </a:lnTo>
                <a:lnTo>
                  <a:pt x="2158443" y="1668276"/>
                </a:lnTo>
                <a:lnTo>
                  <a:pt x="2196201" y="1587909"/>
                </a:lnTo>
                <a:lnTo>
                  <a:pt x="2227753" y="1504278"/>
                </a:lnTo>
                <a:lnTo>
                  <a:pt x="2252806" y="1417677"/>
                </a:lnTo>
                <a:lnTo>
                  <a:pt x="2271065" y="1328401"/>
                </a:lnTo>
                <a:lnTo>
                  <a:pt x="2282236" y="1236744"/>
                </a:lnTo>
                <a:lnTo>
                  <a:pt x="2286025" y="1143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grpSp>
        <p:nvGrpSpPr>
          <p:cNvPr id="11" name="Group 1"/>
          <p:cNvGrpSpPr/>
          <p:nvPr/>
        </p:nvGrpSpPr>
        <p:grpSpPr>
          <a:xfrm>
            <a:off x="3295424" y="3966845"/>
            <a:ext cx="5601212" cy="1860799"/>
            <a:chOff x="2471568" y="3135147"/>
            <a:chExt cx="4200909" cy="1395600"/>
          </a:xfrm>
        </p:grpSpPr>
        <p:sp>
          <p:nvSpPr>
            <p:cNvPr id="14" name="TextBox 6"/>
            <p:cNvSpPr txBox="1"/>
            <p:nvPr/>
          </p:nvSpPr>
          <p:spPr>
            <a:xfrm>
              <a:off x="2968854" y="3135147"/>
              <a:ext cx="3206293" cy="4385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3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ok Antiqua" panose="02040602050305030304" pitchFamily="18" charset="0"/>
                  <a:ea typeface="Open sans" pitchFamily="34" charset="0"/>
                  <a:cs typeface="Open sans" pitchFamily="34" charset="0"/>
                </a:rPr>
                <a:t>Gesel</a:t>
              </a:r>
              <a:endParaRPr kumimoji="0" lang="en-US" sz="3200" b="1" i="0" u="none" strike="noStrike" kern="1200" cap="none" spc="0" normalizeH="0" baseline="3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6" name="TextBox 11"/>
            <p:cNvSpPr txBox="1"/>
            <p:nvPr/>
          </p:nvSpPr>
          <p:spPr>
            <a:xfrm>
              <a:off x="2471568" y="3558660"/>
              <a:ext cx="4200909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Grupo</a:t>
              </a: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 de </a:t>
              </a:r>
              <a:r>
                <a:rPr kumimoji="0" lang="en-US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Pesquisa</a:t>
              </a: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 do </a:t>
              </a:r>
              <a:r>
                <a:rPr kumimoji="0" lang="en-US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Setor</a:t>
              </a: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Elétrico</a:t>
              </a:r>
              <a:endPara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2"/>
            <p:cNvSpPr txBox="1"/>
            <p:nvPr/>
          </p:nvSpPr>
          <p:spPr>
            <a:xfrm>
              <a:off x="4291764" y="3969054"/>
              <a:ext cx="560490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UFRJ</a:t>
              </a:r>
            </a:p>
          </p:txBody>
        </p:sp>
        <p:sp>
          <p:nvSpPr>
            <p:cNvPr id="18" name="TextBox 14"/>
            <p:cNvSpPr txBox="1"/>
            <p:nvPr/>
          </p:nvSpPr>
          <p:spPr>
            <a:xfrm>
              <a:off x="3507296" y="4276831"/>
              <a:ext cx="212942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http://www.gesel.ie.ufrj.br/</a:t>
              </a:r>
            </a:p>
          </p:txBody>
        </p:sp>
      </p:grp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3">
            <a:extLst/>
          </a:blip>
          <a:srcRect r="85671"/>
          <a:stretch/>
        </p:blipFill>
        <p:spPr>
          <a:xfrm>
            <a:off x="4408802" y="989018"/>
            <a:ext cx="1506384" cy="271623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4"/>
          <a:srcRect l="25377" r="5111" b="47697"/>
          <a:stretch/>
        </p:blipFill>
        <p:spPr>
          <a:xfrm>
            <a:off x="5751793" y="1546029"/>
            <a:ext cx="1555462" cy="48598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4"/>
          <a:srcRect l="25376" t="55439" r="-575" b="26103"/>
          <a:stretch/>
        </p:blipFill>
        <p:spPr>
          <a:xfrm>
            <a:off x="5751793" y="2067281"/>
            <a:ext cx="1555462" cy="217404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4"/>
          <a:srcRect l="25376" t="78956" r="51027"/>
          <a:stretch/>
        </p:blipFill>
        <p:spPr>
          <a:xfrm>
            <a:off x="5731819" y="2331920"/>
            <a:ext cx="842226" cy="311897"/>
          </a:xfrm>
          <a:prstGeom prst="rect">
            <a:avLst/>
          </a:prstGeom>
        </p:spPr>
      </p:pic>
      <p:pic>
        <p:nvPicPr>
          <p:cNvPr id="15" name="Picture 6" descr="C:\PROVEDOR\SITES GESEL\Imagens\Nova Imagem (2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6" t="12688" r="1706" b="18630"/>
          <a:stretch/>
        </p:blipFill>
        <p:spPr bwMode="auto">
          <a:xfrm>
            <a:off x="5796314" y="2760628"/>
            <a:ext cx="1069776" cy="59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985622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51384" y="936794"/>
            <a:ext cx="10509042" cy="5519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4000" b="1" dirty="0">
                <a:solidFill>
                  <a:srgbClr val="C00000"/>
                </a:solidFill>
                <a:latin typeface="Book Antiqua" panose="02040602050305030304" pitchFamily="18" charset="0"/>
              </a:rPr>
              <a:t>A crise anunciada</a:t>
            </a:r>
            <a:br>
              <a:rPr lang="pt-BR" sz="4000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6844" y="1652066"/>
            <a:ext cx="12233145" cy="749253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55993" y="1809992"/>
            <a:ext cx="99574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altLang="pt-BR" b="1" kern="0" dirty="0">
                <a:solidFill>
                  <a:srgbClr val="000000"/>
                </a:solidFill>
                <a:latin typeface="Book Antiqua"/>
              </a:rPr>
              <a:t>com PLD no teto (em R$ bilhões)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2349" y="636782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3624" y="6171885"/>
            <a:ext cx="600911" cy="686115"/>
          </a:xfrm>
          <a:prstGeom prst="rect">
            <a:avLst/>
          </a:prstGeom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7"/>
          <a:stretch/>
        </p:blipFill>
        <p:spPr bwMode="auto">
          <a:xfrm>
            <a:off x="983432" y="2552696"/>
            <a:ext cx="9147267" cy="370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Resultado de imagem para crisis vector icon">
            <a:extLst>
              <a:ext uri="{FF2B5EF4-FFF2-40B4-BE49-F238E27FC236}">
                <a16:creationId xmlns:a16="http://schemas.microsoft.com/office/drawing/2014/main" id="{217AB3AF-6BDB-49B4-9A76-B805EA475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070" y="943445"/>
            <a:ext cx="1452452" cy="145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9">
            <a:extLst>
              <a:ext uri="{FF2B5EF4-FFF2-40B4-BE49-F238E27FC236}">
                <a16:creationId xmlns:a16="http://schemas.microsoft.com/office/drawing/2014/main" id="{761C17F9-5E40-401F-B615-A8D9D89E0A4E}"/>
              </a:ext>
            </a:extLst>
          </p:cNvPr>
          <p:cNvSpPr>
            <a:spLocks/>
          </p:cNvSpPr>
          <p:nvPr/>
        </p:nvSpPr>
        <p:spPr bwMode="auto">
          <a:xfrm flipH="1">
            <a:off x="10354817" y="917105"/>
            <a:ext cx="258667" cy="45360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5" name="Picture 2" descr="Resultado de imagem para crisis vector icon">
            <a:extLst>
              <a:ext uri="{FF2B5EF4-FFF2-40B4-BE49-F238E27FC236}">
                <a16:creationId xmlns:a16="http://schemas.microsoft.com/office/drawing/2014/main" id="{FC86E443-C404-42B5-BC3B-6A2B323BC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20" y="978324"/>
            <a:ext cx="1452452" cy="145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 9">
            <a:extLst>
              <a:ext uri="{FF2B5EF4-FFF2-40B4-BE49-F238E27FC236}">
                <a16:creationId xmlns:a16="http://schemas.microsoft.com/office/drawing/2014/main" id="{C444260B-9C3E-4700-94BD-CE3941201D13}"/>
              </a:ext>
            </a:extLst>
          </p:cNvPr>
          <p:cNvSpPr>
            <a:spLocks/>
          </p:cNvSpPr>
          <p:nvPr/>
        </p:nvSpPr>
        <p:spPr bwMode="auto">
          <a:xfrm>
            <a:off x="831120" y="944403"/>
            <a:ext cx="195926" cy="45360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7364D822-584D-43D2-86BE-A16C91D3F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6" r="64185"/>
          <a:stretch/>
        </p:blipFill>
        <p:spPr bwMode="auto">
          <a:xfrm>
            <a:off x="3782089" y="6372449"/>
            <a:ext cx="3276112" cy="43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2DF84FA7-CC3E-40F2-818E-9FD1B7599DCF}"/>
              </a:ext>
            </a:extLst>
          </p:cNvPr>
          <p:cNvSpPr/>
          <p:nvPr/>
        </p:nvSpPr>
        <p:spPr>
          <a:xfrm>
            <a:off x="0" y="0"/>
            <a:ext cx="12192000" cy="8080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6">
            <a:extLst>
              <a:ext uri="{FF2B5EF4-FFF2-40B4-BE49-F238E27FC236}">
                <a16:creationId xmlns:a16="http://schemas.microsoft.com/office/drawing/2014/main" id="{403C981F-9B40-45A8-98A6-0666592AB799}"/>
              </a:ext>
            </a:extLst>
          </p:cNvPr>
          <p:cNvSpPr/>
          <p:nvPr/>
        </p:nvSpPr>
        <p:spPr>
          <a:xfrm>
            <a:off x="5734344" y="-95759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400" b="1" dirty="0">
                <a:solidFill>
                  <a:srgbClr val="005D82"/>
                </a:solidFill>
              </a:rPr>
              <a:t>1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307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111962" y="651717"/>
            <a:ext cx="10675927" cy="4792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4000" b="1" dirty="0">
                <a:solidFill>
                  <a:srgbClr val="C00000"/>
                </a:solidFill>
                <a:latin typeface="Book Antiqua" panose="02040602050305030304" pitchFamily="18" charset="0"/>
              </a:rPr>
              <a:t>O MCP seria solvente em stress hídrico?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16465" y="1772816"/>
            <a:ext cx="12233145" cy="1496754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04111" y="2046574"/>
            <a:ext cx="113837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altLang="pt-BR" b="1" kern="0" dirty="0">
                <a:solidFill>
                  <a:srgbClr val="000000"/>
                </a:solidFill>
                <a:latin typeface="Book Antiqua"/>
              </a:rPr>
              <a:t>O crescimento do parque térmico fará com que grandes volumes de energia sejam liquidados no MCP quando PLD subir.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3539" y="636782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3624" y="6171885"/>
            <a:ext cx="600911" cy="686115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55440" y="3541295"/>
            <a:ext cx="9928466" cy="252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7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62050" indent="-360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792288" indent="-361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422525" indent="-2730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879725" indent="-273050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336925" indent="-273050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794125" indent="-273050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4251325" indent="-273050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R="0" lvl="0" algn="just" defTabSz="914400" rtl="0" eaLnBrk="1" fontAlgn="base" latinLnBrk="0" hangingPunct="1">
              <a:spcBef>
                <a:spcPts val="0"/>
              </a:spcBef>
              <a:spcAft>
                <a:spcPts val="1000"/>
              </a:spcAft>
              <a:buClrTx/>
              <a:buSzPct val="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Não há mapeamento sobre obrigações de agentes que dispõe de lastro para venda.</a:t>
            </a:r>
          </a:p>
          <a:p>
            <a:pPr marR="0" lvl="0" algn="just" defTabSz="914400" rtl="0" eaLnBrk="1" fontAlgn="base" latinLnBrk="0" hangingPunct="1">
              <a:spcBef>
                <a:spcPts val="0"/>
              </a:spcBef>
              <a:spcAft>
                <a:spcPts val="1000"/>
              </a:spcAft>
              <a:buClrTx/>
              <a:buSzPct val="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Não são exigidas garantias destes agentes.</a:t>
            </a:r>
          </a:p>
          <a:p>
            <a:pPr marR="0" lvl="0" algn="just" defTabSz="914400" rtl="0" eaLnBrk="1" fontAlgn="base" latinLnBrk="0" hangingPunct="1">
              <a:spcBef>
                <a:spcPts val="0"/>
              </a:spcBef>
              <a:spcAft>
                <a:spcPts val="1000"/>
              </a:spcAft>
              <a:buClrTx/>
              <a:buSzPct val="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Volume de garantias compatível com o risco envolvido é demasiado elevado.</a:t>
            </a:r>
            <a:r>
              <a:rPr kumimoji="0" lang="pt-BR" alt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 </a:t>
            </a:r>
          </a:p>
          <a:p>
            <a:pPr marR="0" lvl="0" algn="just" defTabSz="914400" rtl="0" eaLnBrk="1" fontAlgn="base" latinLnBrk="0" hangingPunct="1">
              <a:spcBef>
                <a:spcPts val="0"/>
              </a:spcBef>
              <a:spcAft>
                <a:spcPts val="1000"/>
              </a:spcAft>
              <a:buClrTx/>
              <a:buSzPct val="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Insolvência do MCP é provável</a:t>
            </a:r>
            <a:r>
              <a:rPr kumimoji="0" lang="pt-BR" alt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</a:t>
            </a:r>
            <a:endParaRPr kumimoji="0" lang="pt-BR" altLang="pt-B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2" name="Retângulo 6">
            <a:extLst>
              <a:ext uri="{FF2B5EF4-FFF2-40B4-BE49-F238E27FC236}">
                <a16:creationId xmlns:a16="http://schemas.microsoft.com/office/drawing/2014/main" id="{460D90DC-B220-42AC-8CA0-84C2E0BE78BE}"/>
              </a:ext>
            </a:extLst>
          </p:cNvPr>
          <p:cNvSpPr/>
          <p:nvPr/>
        </p:nvSpPr>
        <p:spPr>
          <a:xfrm>
            <a:off x="258168" y="149711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0" b="1" dirty="0">
                <a:solidFill>
                  <a:srgbClr val="005D82"/>
                </a:solidFill>
              </a:rPr>
              <a:t>1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050" name="Picture 2" descr="Imagem relacionada">
            <a:extLst>
              <a:ext uri="{FF2B5EF4-FFF2-40B4-BE49-F238E27FC236}">
                <a16:creationId xmlns:a16="http://schemas.microsoft.com/office/drawing/2014/main" id="{9FCF8DA1-AB0B-4822-B503-72366D5811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95" t="21447" r="32439" b="11371"/>
          <a:stretch/>
        </p:blipFill>
        <p:spPr bwMode="auto">
          <a:xfrm rot="20551105" flipH="1">
            <a:off x="10481" y="4571041"/>
            <a:ext cx="1044316" cy="168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9">
            <a:extLst>
              <a:ext uri="{FF2B5EF4-FFF2-40B4-BE49-F238E27FC236}">
                <a16:creationId xmlns:a16="http://schemas.microsoft.com/office/drawing/2014/main" id="{63F642E3-7111-4ED7-A707-DBA10CC82879}"/>
              </a:ext>
            </a:extLst>
          </p:cNvPr>
          <p:cNvSpPr>
            <a:spLocks/>
          </p:cNvSpPr>
          <p:nvPr/>
        </p:nvSpPr>
        <p:spPr bwMode="auto">
          <a:xfrm>
            <a:off x="10841573" y="-17383"/>
            <a:ext cx="992490" cy="1469252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6333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5967A658-8C3E-4B79-A16C-CD7809ED259F}"/>
              </a:ext>
            </a:extLst>
          </p:cNvPr>
          <p:cNvSpPr/>
          <p:nvPr/>
        </p:nvSpPr>
        <p:spPr>
          <a:xfrm>
            <a:off x="-23443" y="362895"/>
            <a:ext cx="12233145" cy="1496754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514900" y="1051803"/>
            <a:ext cx="798828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4800" b="1" dirty="0">
                <a:solidFill>
                  <a:srgbClr val="C00000"/>
                </a:solidFill>
                <a:latin typeface="Book Antiqua" panose="02040602050305030304" pitchFamily="18" charset="0"/>
              </a:rPr>
              <a:t>A crise anunciada</a:t>
            </a:r>
            <a:endParaRPr kumimoji="0" lang="pt-BR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DB9F4-17F3-465A-9269-91D39A97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8047B9AB-D9E5-4B8B-B886-5549EA4C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135188" y="4292601"/>
            <a:ext cx="784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buClr>
                <a:schemeClr val="accent2"/>
              </a:buClr>
              <a:buChar char="•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buClr>
                <a:schemeClr val="accent2"/>
              </a:buClr>
              <a:buChar char="n"/>
              <a:defRPr sz="2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buClr>
                <a:schemeClr val="accent2"/>
              </a:buClr>
              <a:buChar char="o"/>
              <a:defRPr sz="23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buClr>
                <a:schemeClr val="accent2"/>
              </a:buClr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None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9CDFA38-78F7-0246-896D-1EEAF306247E}"/>
              </a:ext>
            </a:extLst>
          </p:cNvPr>
          <p:cNvSpPr/>
          <p:nvPr/>
        </p:nvSpPr>
        <p:spPr>
          <a:xfrm>
            <a:off x="528883" y="2293079"/>
            <a:ext cx="10967718" cy="3999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b="1" kern="0" dirty="0">
                <a:solidFill>
                  <a:srgbClr val="C00000"/>
                </a:solidFill>
                <a:latin typeface="Book Antiqua"/>
              </a:rPr>
              <a:t>Contratos por disponibilidade geram enorme volume financeiro no MCP;</a:t>
            </a:r>
          </a:p>
          <a:p>
            <a:pPr marL="457200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b="1" kern="0" dirty="0">
                <a:solidFill>
                  <a:srgbClr val="C00000"/>
                </a:solidFill>
                <a:latin typeface="Book Antiqua"/>
              </a:rPr>
              <a:t>Energia de Reserva (criação em 2008) é liquidada no MCP                 (Decreto 6.353/2008) em favor da CONER;</a:t>
            </a:r>
          </a:p>
          <a:p>
            <a:pPr marL="457200" lvl="0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Outras medidas aumentaram o volume financeiro potencial do MCP (GFOM e Importação);</a:t>
            </a:r>
          </a:p>
          <a:p>
            <a:pPr marL="457200" lvl="0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PLD não traz sinalização econômica para consumidores;</a:t>
            </a:r>
          </a:p>
          <a:p>
            <a:pPr marL="457200" lvl="0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E ainda, o sistema de liquidação e garantias financeira é frágil.</a:t>
            </a:r>
            <a:endParaRPr lang="pt-BR" altLang="pt-BR" sz="2000" kern="0" dirty="0">
              <a:solidFill>
                <a:srgbClr val="C00000"/>
              </a:solidFill>
              <a:latin typeface="Book Antiqua"/>
            </a:endParaRPr>
          </a:p>
        </p:txBody>
      </p:sp>
      <p:sp>
        <p:nvSpPr>
          <p:cNvPr id="9" name="Retângulo 6">
            <a:extLst>
              <a:ext uri="{FF2B5EF4-FFF2-40B4-BE49-F238E27FC236}">
                <a16:creationId xmlns:a16="http://schemas.microsoft.com/office/drawing/2014/main" id="{8FA0BB62-A562-4F63-A973-91B368C31A6D}"/>
              </a:ext>
            </a:extLst>
          </p:cNvPr>
          <p:cNvSpPr/>
          <p:nvPr/>
        </p:nvSpPr>
        <p:spPr>
          <a:xfrm>
            <a:off x="556295" y="645226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0" b="1" dirty="0">
                <a:solidFill>
                  <a:srgbClr val="005D82"/>
                </a:solidFill>
              </a:rPr>
              <a:t>1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0F21A7F-1DCC-45DA-BB7B-D9C6782FA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-2871" y="-1"/>
            <a:ext cx="12192000" cy="71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1504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512412" y="1084715"/>
            <a:ext cx="5735716" cy="6404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A crise anunciada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3352" y="-372844"/>
            <a:ext cx="124906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600" b="1" dirty="0">
                <a:solidFill>
                  <a:srgbClr val="005D82"/>
                </a:solidFill>
              </a:rPr>
              <a:t>1</a:t>
            </a: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1145" y="2204864"/>
            <a:ext cx="12233145" cy="1129034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64155" y="2322125"/>
            <a:ext cx="10110427" cy="1630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spcAft>
                <a:spcPts val="2000"/>
              </a:spcAft>
              <a:buClrTx/>
              <a:buSzPct val="75000"/>
            </a:pPr>
            <a:r>
              <a:rPr lang="pt-BR" altLang="pt-BR" sz="2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/>
              </a:rPr>
              <a:t>Geração fora da ordem de mérito por segurança energética (criado em 2007 – Resolução CNPE 08/2007)</a:t>
            </a:r>
          </a:p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endParaRPr lang="pt-BR" sz="3200" b="1" dirty="0"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061" y="3801342"/>
            <a:ext cx="10653223" cy="2599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lvl="3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Usinas não despachadas pelos modelos computacionais podem gerar fora da ordem de mérito por decisão do CMSE;</a:t>
            </a:r>
          </a:p>
          <a:p>
            <a:pPr marL="1828800" lvl="3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Despacho cria volume financeiro adicional ao MCP     (exposição de hidrelétricas ao PLD);</a:t>
            </a:r>
          </a:p>
          <a:p>
            <a:pPr marL="457200" lvl="0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endParaRPr lang="pt-BR" altLang="pt-BR" sz="2400" kern="0" dirty="0">
              <a:solidFill>
                <a:srgbClr val="C00000"/>
              </a:solidFill>
              <a:latin typeface="Book Antiqua"/>
            </a:endParaRPr>
          </a:p>
        </p:txBody>
      </p:sp>
      <p:pic>
        <p:nvPicPr>
          <p:cNvPr id="3076" name="Picture 4" descr="Resultado de imagem">
            <a:extLst>
              <a:ext uri="{FF2B5EF4-FFF2-40B4-BE49-F238E27FC236}">
                <a16:creationId xmlns:a16="http://schemas.microsoft.com/office/drawing/2014/main" id="{036714DA-5661-4D40-A819-4FB7A7694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9368" y="0"/>
            <a:ext cx="3272253" cy="160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09C2A8F-661B-4A14-836B-337E38C4E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9456"/>
            <a:ext cx="12192000" cy="518544"/>
          </a:xfrm>
          <a:prstGeom prst="rect">
            <a:avLst/>
          </a:prstGeom>
        </p:spPr>
      </p:pic>
      <p:pic>
        <p:nvPicPr>
          <p:cNvPr id="14" name="Picture 13">
            <a:hlinkClick r:id="rId4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040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35239" y="2524436"/>
            <a:ext cx="12233145" cy="1129034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29298" y="2713678"/>
            <a:ext cx="9644881" cy="1322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spcAft>
                <a:spcPts val="2000"/>
              </a:spcAft>
              <a:buClrTx/>
              <a:buSzPct val="75000"/>
            </a:pPr>
            <a:r>
              <a:rPr lang="pt-BR" altLang="pt-BR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/>
              </a:rPr>
              <a:t>Importação de energia</a:t>
            </a:r>
          </a:p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endParaRPr lang="pt-BR" sz="3200" b="1" dirty="0"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349378" y="4310698"/>
            <a:ext cx="10653466" cy="1161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chemeClr val="bg2">
                    <a:lumMod val="25000"/>
                  </a:schemeClr>
                </a:solidFill>
                <a:latin typeface="Book Antiqua"/>
              </a:rPr>
              <a:t>Liquidação pelo PLD – volume financeiro adicional no MCP;</a:t>
            </a:r>
          </a:p>
          <a:p>
            <a:pPr marL="457200" lvl="0" indent="-457200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endParaRPr lang="pt-BR" altLang="pt-BR" sz="2400" kern="0" dirty="0">
              <a:solidFill>
                <a:srgbClr val="C00000"/>
              </a:solidFill>
              <a:latin typeface="Book Antiqua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8FF3F566-D379-4A7C-B609-DEB4FF0970A5}"/>
              </a:ext>
            </a:extLst>
          </p:cNvPr>
          <p:cNvSpPr txBox="1">
            <a:spLocks/>
          </p:cNvSpPr>
          <p:nvPr/>
        </p:nvSpPr>
        <p:spPr>
          <a:xfrm>
            <a:off x="1512412" y="1084715"/>
            <a:ext cx="5735716" cy="6404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A crise anunciada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4AF706E7-246A-4425-A4B7-B348B5F45F61}"/>
              </a:ext>
            </a:extLst>
          </p:cNvPr>
          <p:cNvSpPr/>
          <p:nvPr/>
        </p:nvSpPr>
        <p:spPr>
          <a:xfrm>
            <a:off x="263352" y="-372844"/>
            <a:ext cx="124906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600" b="1" dirty="0">
                <a:solidFill>
                  <a:srgbClr val="005D82"/>
                </a:solidFill>
              </a:rPr>
              <a:t>1</a:t>
            </a: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7" name="Picture 4" descr="Resultado de imagem">
            <a:extLst>
              <a:ext uri="{FF2B5EF4-FFF2-40B4-BE49-F238E27FC236}">
                <a16:creationId xmlns:a16="http://schemas.microsoft.com/office/drawing/2014/main" id="{B428B9FC-6698-4079-BDEB-1BD47B540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9368" y="0"/>
            <a:ext cx="3272253" cy="160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9">
            <a:extLst>
              <a:ext uri="{FF2B5EF4-FFF2-40B4-BE49-F238E27FC236}">
                <a16:creationId xmlns:a16="http://schemas.microsoft.com/office/drawing/2014/main" id="{AF138276-08FD-4263-B0FB-DD93710BE246}"/>
              </a:ext>
            </a:extLst>
          </p:cNvPr>
          <p:cNvSpPr>
            <a:spLocks/>
          </p:cNvSpPr>
          <p:nvPr/>
        </p:nvSpPr>
        <p:spPr bwMode="auto">
          <a:xfrm>
            <a:off x="10889292" y="2040150"/>
            <a:ext cx="360263" cy="957635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B59C3813-8F78-4359-A1E0-297764CE95FA}"/>
              </a:ext>
            </a:extLst>
          </p:cNvPr>
          <p:cNvSpPr>
            <a:spLocks/>
          </p:cNvSpPr>
          <p:nvPr/>
        </p:nvSpPr>
        <p:spPr bwMode="auto">
          <a:xfrm>
            <a:off x="11004001" y="2817516"/>
            <a:ext cx="257011" cy="52803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8D3B956A-A73A-4CBA-9C45-230FAE036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897" y="3232092"/>
            <a:ext cx="162789" cy="337207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11BCEC0C-4C64-4A9A-8DFB-B01C53DDA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68728" y="2048884"/>
            <a:ext cx="422500" cy="1524132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729B54A7-3406-4A06-90A3-0C5DFE01F411}"/>
              </a:ext>
            </a:extLst>
          </p:cNvPr>
          <p:cNvSpPr/>
          <p:nvPr/>
        </p:nvSpPr>
        <p:spPr>
          <a:xfrm>
            <a:off x="-2741" y="5458644"/>
            <a:ext cx="12192000" cy="14035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C71FB1F7-ACC6-44DF-8031-D3B7676B784D}"/>
              </a:ext>
            </a:extLst>
          </p:cNvPr>
          <p:cNvSpPr/>
          <p:nvPr/>
        </p:nvSpPr>
        <p:spPr>
          <a:xfrm rot="10800000">
            <a:off x="2495600" y="5399624"/>
            <a:ext cx="883574" cy="88430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riângulo isósceles 25">
            <a:extLst>
              <a:ext uri="{FF2B5EF4-FFF2-40B4-BE49-F238E27FC236}">
                <a16:creationId xmlns:a16="http://schemas.microsoft.com/office/drawing/2014/main" id="{99BFB5A2-D3E5-4453-9DA2-193C96C0FD69}"/>
              </a:ext>
            </a:extLst>
          </p:cNvPr>
          <p:cNvSpPr/>
          <p:nvPr/>
        </p:nvSpPr>
        <p:spPr>
          <a:xfrm rot="10800000">
            <a:off x="2739365" y="5934893"/>
            <a:ext cx="396044" cy="388753"/>
          </a:xfrm>
          <a:prstGeom prst="triangle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4331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Personalizada 5">
      <a:dk1>
        <a:sysClr val="windowText" lastClr="000000"/>
      </a:dk1>
      <a:lt1>
        <a:sysClr val="window" lastClr="FFFFFF"/>
      </a:lt1>
      <a:dk2>
        <a:srgbClr val="D8D8D8"/>
      </a:dk2>
      <a:lt2>
        <a:srgbClr val="E7E6E6"/>
      </a:lt2>
      <a:accent1>
        <a:srgbClr val="50ABA2"/>
      </a:accent1>
      <a:accent2>
        <a:srgbClr val="D94C44"/>
      </a:accent2>
      <a:accent3>
        <a:srgbClr val="D8D8D8"/>
      </a:accent3>
      <a:accent4>
        <a:srgbClr val="81CCC8"/>
      </a:accent4>
      <a:accent5>
        <a:srgbClr val="D5EAEB"/>
      </a:accent5>
      <a:accent6>
        <a:srgbClr val="D8D8D8"/>
      </a:accent6>
      <a:hlink>
        <a:srgbClr val="FFFFFF"/>
      </a:hlink>
      <a:folHlink>
        <a:srgbClr val="C2C2C2"/>
      </a:folHlink>
    </a:clrScheme>
    <a:fontScheme name="Gesel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a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ABA2"/>
      </a:accent1>
      <a:accent2>
        <a:srgbClr val="D94C44"/>
      </a:accent2>
      <a:accent3>
        <a:srgbClr val="545452"/>
      </a:accent3>
      <a:accent4>
        <a:srgbClr val="81CCC8"/>
      </a:accent4>
      <a:accent5>
        <a:srgbClr val="D5EAEB"/>
      </a:accent5>
      <a:accent6>
        <a:srgbClr val="D5BD99"/>
      </a:accent6>
      <a:hlink>
        <a:srgbClr val="E7E182"/>
      </a:hlink>
      <a:folHlink>
        <a:srgbClr val="954F72"/>
      </a:folHlink>
    </a:clrScheme>
    <a:fontScheme name="Personalizada 1">
      <a:majorFont>
        <a:latin typeface="Lato"/>
        <a:ea typeface="Spica Neue"/>
        <a:cs typeface=""/>
      </a:majorFont>
      <a:minorFont>
        <a:latin typeface="Lato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F17A9EF-1861-4D42-8485-84D56DC43D8B}">
  <we:reference id="wa104380907" version="1.0.0.0" store="pt-BR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58878</TotalTime>
  <Words>1960</Words>
  <Application>Microsoft Office PowerPoint</Application>
  <PresentationFormat>Widescreen</PresentationFormat>
  <Paragraphs>301</Paragraphs>
  <Slides>43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43</vt:i4>
      </vt:variant>
    </vt:vector>
  </HeadingPairs>
  <TitlesOfParts>
    <vt:vector size="56" baseType="lpstr">
      <vt:lpstr>Open Sans Semibold</vt:lpstr>
      <vt:lpstr>Open Sans</vt:lpstr>
      <vt:lpstr>Wingdings</vt:lpstr>
      <vt:lpstr>Lato</vt:lpstr>
      <vt:lpstr>Spica Neue</vt:lpstr>
      <vt:lpstr>Arial</vt:lpstr>
      <vt:lpstr>Times New Roman</vt:lpstr>
      <vt:lpstr>Open Sans</vt:lpstr>
      <vt:lpstr>Book Antiqua</vt:lpstr>
      <vt:lpstr>Calibri</vt:lpstr>
      <vt:lpstr>Spica Neue Light</vt:lpstr>
      <vt:lpstr>Tema do Office</vt:lpstr>
      <vt:lpstr>1_Office Theme</vt:lpstr>
      <vt:lpstr>Apresentação do PowerPoint</vt:lpstr>
      <vt:lpstr>Sumário</vt:lpstr>
      <vt:lpstr>Sumário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Sumário</vt:lpstr>
      <vt:lpstr>Apresentação do PowerPoint</vt:lpstr>
      <vt:lpstr>Apresentação do PowerPoint</vt:lpstr>
      <vt:lpstr>Apresentação do PowerPoint</vt:lpstr>
      <vt:lpstr>Apresentação do PowerPoint</vt:lpstr>
      <vt:lpstr>Sumário</vt:lpstr>
      <vt:lpstr>Apresentação do PowerPoint</vt:lpstr>
      <vt:lpstr>Apresentação do PowerPoint</vt:lpstr>
      <vt:lpstr>Sumário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Sumário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Gesel - IE - UFRJ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Gesel Novo Desenho do Mercado Atacadista</dc:title>
  <dc:creator>Roberto Brandão</dc:creator>
  <cp:lastModifiedBy>Camila Callegari</cp:lastModifiedBy>
  <cp:revision>2415</cp:revision>
  <dcterms:created xsi:type="dcterms:W3CDTF">1601-01-01T00:00:00Z</dcterms:created>
  <dcterms:modified xsi:type="dcterms:W3CDTF">2018-12-04T19:47:56Z</dcterms:modified>
</cp:coreProperties>
</file>